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tags/tag12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notesMasterIdLst>
    <p:notesMasterId r:id="rId30"/>
  </p:notesMasterIdLst>
  <p:handoutMasterIdLst>
    <p:handoutMasterId r:id="rId31"/>
  </p:handoutMasterIdLst>
  <p:sldIdLst>
    <p:sldId id="3214" r:id="rId3"/>
    <p:sldId id="3190" r:id="rId4"/>
    <p:sldId id="3192" r:id="rId5"/>
    <p:sldId id="3219" r:id="rId6"/>
    <p:sldId id="3206" r:id="rId7"/>
    <p:sldId id="3195" r:id="rId8"/>
    <p:sldId id="3223" r:id="rId9"/>
    <p:sldId id="3224" r:id="rId10"/>
    <p:sldId id="3226" r:id="rId11"/>
    <p:sldId id="3216" r:id="rId12"/>
    <p:sldId id="3221" r:id="rId13"/>
    <p:sldId id="3222" r:id="rId14"/>
    <p:sldId id="3229" r:id="rId15"/>
    <p:sldId id="3198" r:id="rId16"/>
    <p:sldId id="3252" r:id="rId17"/>
    <p:sldId id="3253" r:id="rId18"/>
    <p:sldId id="3240" r:id="rId19"/>
    <p:sldId id="3248" r:id="rId20"/>
    <p:sldId id="3254" r:id="rId21"/>
    <p:sldId id="3241" r:id="rId22"/>
    <p:sldId id="3249" r:id="rId23"/>
    <p:sldId id="3245" r:id="rId24"/>
    <p:sldId id="3247" r:id="rId25"/>
    <p:sldId id="3246" r:id="rId26"/>
    <p:sldId id="3242" r:id="rId27"/>
    <p:sldId id="3250" r:id="rId28"/>
    <p:sldId id="3215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3816" userDrawn="1">
          <p15:clr>
            <a:srgbClr val="A4A3A4"/>
          </p15:clr>
        </p15:guide>
        <p15:guide id="7" orient="horz" pos="4224" userDrawn="1">
          <p15:clr>
            <a:srgbClr val="A4A3A4"/>
          </p15:clr>
        </p15:guide>
        <p15:guide id="8" pos="2184" userDrawn="1">
          <p15:clr>
            <a:srgbClr val="A4A3A4"/>
          </p15:clr>
        </p15:guide>
        <p15:guide id="9" pos="4135" userDrawn="1">
          <p15:clr>
            <a:srgbClr val="A4A3A4"/>
          </p15:clr>
        </p15:guide>
        <p15:guide id="10" pos="5949" userDrawn="1">
          <p15:clr>
            <a:srgbClr val="A4A3A4"/>
          </p15:clr>
        </p15:guide>
        <p15:guide id="13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3A2"/>
    <a:srgbClr val="4473B3"/>
    <a:srgbClr val="9AB3D6"/>
    <a:srgbClr val="339FDB"/>
    <a:srgbClr val="3366AC"/>
    <a:srgbClr val="1A93D6"/>
    <a:srgbClr val="0087D2"/>
    <a:srgbClr val="004098"/>
    <a:srgbClr val="4D79B7"/>
    <a:srgbClr val="054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1" autoAdjust="0"/>
    <p:restoredTop sz="82952" autoAdjust="0"/>
  </p:normalViewPr>
  <p:slideViewPr>
    <p:cSldViewPr snapToGrid="0" showGuides="1">
      <p:cViewPr varScale="1">
        <p:scale>
          <a:sx n="79" d="100"/>
          <a:sy n="79" d="100"/>
        </p:scale>
        <p:origin x="907" y="67"/>
      </p:cViewPr>
      <p:guideLst>
        <p:guide orient="horz" pos="3816"/>
        <p:guide orient="horz" pos="4224"/>
        <p:guide pos="2184"/>
        <p:guide pos="4135"/>
        <p:guide pos="5949"/>
        <p:guide orient="horz" pos="245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52" d="100"/>
          <a:sy n="52" d="100"/>
        </p:scale>
        <p:origin x="12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424494182321694E-2"/>
          <c:y val="2.1030400447063214E-2"/>
          <c:w val="0.90957550581767832"/>
          <c:h val="0.77606066663644635"/>
        </c:manualLayout>
      </c:layout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840288"/>
        <c:axId val="453384320"/>
      </c:barChart>
      <c:catAx>
        <c:axId val="2738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84320"/>
        <c:crosses val="autoZero"/>
        <c:auto val="1"/>
        <c:lblAlgn val="ctr"/>
        <c:lblOffset val="100"/>
        <c:noMultiLvlLbl val="0"/>
      </c:catAx>
      <c:valAx>
        <c:axId val="453384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84028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840288"/>
        <c:axId val="453384320"/>
      </c:barChart>
      <c:catAx>
        <c:axId val="2738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84320"/>
        <c:crosses val="autoZero"/>
        <c:auto val="1"/>
        <c:lblAlgn val="ctr"/>
        <c:lblOffset val="100"/>
        <c:noMultiLvlLbl val="0"/>
      </c:catAx>
      <c:valAx>
        <c:axId val="45338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84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840288"/>
        <c:axId val="453384320"/>
      </c:barChart>
      <c:catAx>
        <c:axId val="2738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84320"/>
        <c:crosses val="autoZero"/>
        <c:auto val="1"/>
        <c:lblAlgn val="ctr"/>
        <c:lblOffset val="100"/>
        <c:noMultiLvlLbl val="0"/>
      </c:catAx>
      <c:valAx>
        <c:axId val="45338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84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840288"/>
        <c:axId val="453384320"/>
      </c:barChart>
      <c:catAx>
        <c:axId val="2738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84320"/>
        <c:crosses val="autoZero"/>
        <c:auto val="1"/>
        <c:lblAlgn val="ctr"/>
        <c:lblOffset val="100"/>
        <c:noMultiLvlLbl val="0"/>
      </c:catAx>
      <c:valAx>
        <c:axId val="45338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84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840288"/>
        <c:axId val="453384320"/>
      </c:barChart>
      <c:catAx>
        <c:axId val="2738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84320"/>
        <c:crosses val="autoZero"/>
        <c:auto val="1"/>
        <c:lblAlgn val="ctr"/>
        <c:lblOffset val="100"/>
        <c:noMultiLvlLbl val="0"/>
      </c:catAx>
      <c:valAx>
        <c:axId val="45338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84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840288"/>
        <c:axId val="453384320"/>
      </c:barChart>
      <c:catAx>
        <c:axId val="2738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84320"/>
        <c:crosses val="autoZero"/>
        <c:auto val="1"/>
        <c:lblAlgn val="ctr"/>
        <c:lblOffset val="100"/>
        <c:noMultiLvlLbl val="0"/>
      </c:catAx>
      <c:valAx>
        <c:axId val="45338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84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840288"/>
        <c:axId val="453384320"/>
      </c:barChart>
      <c:catAx>
        <c:axId val="2738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84320"/>
        <c:crosses val="autoZero"/>
        <c:auto val="1"/>
        <c:lblAlgn val="ctr"/>
        <c:lblOffset val="100"/>
        <c:noMultiLvlLbl val="0"/>
      </c:catAx>
      <c:valAx>
        <c:axId val="45338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84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73840288"/>
        <c:axId val="453384320"/>
      </c:barChart>
      <c:catAx>
        <c:axId val="27384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384320"/>
        <c:crosses val="autoZero"/>
        <c:auto val="1"/>
        <c:lblAlgn val="ctr"/>
        <c:lblOffset val="100"/>
        <c:noMultiLvlLbl val="0"/>
      </c:catAx>
      <c:valAx>
        <c:axId val="45338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384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rawing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rawing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0.14233</cdr:y>
    </cdr:from>
    <cdr:to>
      <cdr:x>1</cdr:x>
      <cdr:y>0.54574</cdr:y>
    </cdr:to>
    <cdr:pic>
      <cdr:nvPicPr>
        <cdr:cNvPr id="8" name="chart">
          <a:extLst xmlns:a="http://schemas.openxmlformats.org/drawingml/2006/main">
            <a:ext uri="{FF2B5EF4-FFF2-40B4-BE49-F238E27FC236}">
              <a16:creationId xmlns:a16="http://schemas.microsoft.com/office/drawing/2014/main" id="{983C0D5A-0CB9-1EC4-59A5-AE82094282C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574601"/>
          <a:ext cx="4838700" cy="1628571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0.70082</cdr:y>
    </cdr:from>
    <cdr:to>
      <cdr:x>1</cdr:x>
      <cdr:y>1</cdr:y>
    </cdr:to>
    <cdr:pic>
      <cdr:nvPicPr>
        <cdr:cNvPr id="9" name="chart">
          <a:extLst xmlns:a="http://schemas.openxmlformats.org/drawingml/2006/main">
            <a:ext uri="{FF2B5EF4-FFF2-40B4-BE49-F238E27FC236}">
              <a16:creationId xmlns:a16="http://schemas.microsoft.com/office/drawing/2014/main" id="{2F4E5E01-FF75-3BD3-F01E-A990F1F2377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2829237"/>
          <a:ext cx="4838700" cy="120777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0.06307</cdr:x>
      <cdr:y>0.61</cdr:y>
    </cdr:from>
    <cdr:to>
      <cdr:x>0.25205</cdr:x>
      <cdr:y>0.83651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398741DF-12C0-C1BB-6E6B-3A74201CB9EA}"/>
            </a:ext>
          </a:extLst>
        </cdr:cNvPr>
        <cdr:cNvSpPr txBox="1"/>
      </cdr:nvSpPr>
      <cdr:spPr>
        <a:xfrm xmlns:a="http://schemas.openxmlformats.org/drawingml/2006/main">
          <a:off x="305185" y="246259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0.07551</cdr:y>
    </cdr:from>
    <cdr:to>
      <cdr:x>1</cdr:x>
      <cdr:y>0.53554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9891DB6-31FD-BCF7-9141-C4D7017BE50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304842"/>
          <a:ext cx="4838700" cy="185714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0.60763</cdr:y>
    </cdr:from>
    <cdr:to>
      <cdr:x>1</cdr:x>
      <cdr:y>0.92579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12DD73B9-FB89-BFD5-7D69-816CF69913B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2453001"/>
          <a:ext cx="4838700" cy="1284431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0.07551</cdr:y>
    </cdr:from>
    <cdr:to>
      <cdr:x>1</cdr:x>
      <cdr:y>0.53554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9891DB6-31FD-BCF7-9141-C4D7017BE50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304842"/>
          <a:ext cx="4838700" cy="185714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0.64462</cdr:y>
    </cdr:from>
    <cdr:to>
      <cdr:x>1</cdr:x>
      <cdr:y>0.94651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12F8FA5B-4112-2AC2-BC2A-F017609DF9B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50800" y="2602359"/>
          <a:ext cx="4838700" cy="1218726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0.04753</cdr:x>
      <cdr:y>0.66866</cdr:y>
    </cdr:from>
    <cdr:to>
      <cdr:x>0.92143</cdr:x>
      <cdr:y>0.93052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0EDFED0C-DA3B-7CEF-38A6-EC49DF2DF85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29968" y="2699397"/>
          <a:ext cx="4228571" cy="105714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0.03766</cdr:x>
      <cdr:y>0.06026</cdr:y>
    </cdr:from>
    <cdr:to>
      <cdr:x>0.94306</cdr:x>
      <cdr:y>0.59107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9F27E48E-FBD3-6F7E-988F-8DEA1BB8C09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182212" y="243289"/>
          <a:ext cx="4380952" cy="2142857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0.0973</cdr:y>
    </cdr:from>
    <cdr:to>
      <cdr:x>0.99838</cdr:x>
      <cdr:y>0.18664</cdr:y>
    </cdr:to>
    <cdr:sp macro="" textlink="">
      <cdr:nvSpPr>
        <cdr:cNvPr id="3" name="文本框 6">
          <a:extLst xmlns:a="http://schemas.openxmlformats.org/drawingml/2006/main">
            <a:ext uri="{FF2B5EF4-FFF2-40B4-BE49-F238E27FC236}">
              <a16:creationId xmlns:a16="http://schemas.microsoft.com/office/drawing/2014/main" id="{46145706-B2E1-5166-6EBC-DE5B3AEDB372}"/>
            </a:ext>
          </a:extLst>
        </cdr:cNvPr>
        <cdr:cNvSpPr txBox="1"/>
      </cdr:nvSpPr>
      <cdr:spPr>
        <a:xfrm xmlns:a="http://schemas.openxmlformats.org/drawingml/2006/main">
          <a:off x="0" y="402202"/>
          <a:ext cx="5194692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 err="1">
              <a:solidFill>
                <a:schemeClr val="bg1"/>
              </a:solidFill>
            </a:rPr>
            <a:t>arpspoof</a:t>
          </a:r>
          <a:r>
            <a:rPr lang="en-US" altLang="zh-CN" dirty="0">
              <a:solidFill>
                <a:schemeClr val="bg1"/>
              </a:solidFill>
            </a:rPr>
            <a:t> –</a:t>
          </a:r>
          <a:r>
            <a:rPr lang="en-US" altLang="zh-CN" dirty="0" err="1">
              <a:solidFill>
                <a:schemeClr val="bg1"/>
              </a:solidFill>
            </a:rPr>
            <a:t>i</a:t>
          </a:r>
          <a:r>
            <a:rPr lang="en-US" altLang="zh-CN" dirty="0">
              <a:solidFill>
                <a:schemeClr val="bg1"/>
              </a:solidFill>
            </a:rPr>
            <a:t> eth0 –t </a:t>
          </a:r>
          <a:r>
            <a:rPr lang="zh-CN" altLang="en-US" dirty="0">
              <a:solidFill>
                <a:schemeClr val="bg1"/>
              </a:solidFill>
            </a:rPr>
            <a:t>要欺骗的主机</a:t>
          </a:r>
          <a:r>
            <a:rPr lang="en-US" altLang="zh-CN" dirty="0">
              <a:solidFill>
                <a:schemeClr val="bg1"/>
              </a:solidFill>
            </a:rPr>
            <a:t>IP </a:t>
          </a:r>
          <a:r>
            <a:rPr lang="zh-CN" altLang="en-US" dirty="0">
              <a:solidFill>
                <a:schemeClr val="bg1"/>
              </a:solidFill>
            </a:rPr>
            <a:t>要伪装主机</a:t>
          </a:r>
          <a:r>
            <a:rPr lang="en-US" altLang="zh-CN" dirty="0">
              <a:solidFill>
                <a:schemeClr val="bg1"/>
              </a:solidFill>
            </a:rPr>
            <a:t>IP</a:t>
          </a:r>
        </a:p>
      </cdr:txBody>
    </cdr:sp>
  </cdr:relSizeAnchor>
  <cdr:relSizeAnchor xmlns:cdr="http://schemas.openxmlformats.org/drawingml/2006/chartDrawing">
    <cdr:from>
      <cdr:x>0</cdr:x>
      <cdr:y>0.30511</cdr:y>
    </cdr:from>
    <cdr:to>
      <cdr:x>1</cdr:x>
      <cdr:y>0.90182</cdr:y>
    </cdr:to>
    <cdr:pic>
      <cdr:nvPicPr>
        <cdr:cNvPr id="5" name="chart">
          <a:extLst xmlns:a="http://schemas.openxmlformats.org/drawingml/2006/main">
            <a:ext uri="{FF2B5EF4-FFF2-40B4-BE49-F238E27FC236}">
              <a16:creationId xmlns:a16="http://schemas.microsoft.com/office/drawing/2014/main" id="{E89CE482-9009-618E-4535-5766C055431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838200" y="1261241"/>
          <a:ext cx="5203145" cy="2466667"/>
        </a:xfrm>
        <a:prstGeom xmlns:a="http://schemas.openxmlformats.org/drawingml/2006/main" prst="rect">
          <a:avLst/>
        </a:prstGeom>
      </cdr:spPr>
    </cdr:pic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0.07106</cdr:x>
      <cdr:y>0.33069</cdr:y>
    </cdr:from>
    <cdr:to>
      <cdr:x>0.85457</cdr:x>
      <cdr:y>0.42003</cdr:y>
    </cdr:to>
    <cdr:sp macro="" textlink="">
      <cdr:nvSpPr>
        <cdr:cNvPr id="3" name="文本框 6">
          <a:extLst xmlns:a="http://schemas.openxmlformats.org/drawingml/2006/main">
            <a:ext uri="{FF2B5EF4-FFF2-40B4-BE49-F238E27FC236}">
              <a16:creationId xmlns:a16="http://schemas.microsoft.com/office/drawing/2014/main" id="{46145706-B2E1-5166-6EBC-DE5B3AEDB372}"/>
            </a:ext>
          </a:extLst>
        </cdr:cNvPr>
        <cdr:cNvSpPr txBox="1"/>
      </cdr:nvSpPr>
      <cdr:spPr>
        <a:xfrm xmlns:a="http://schemas.openxmlformats.org/drawingml/2006/main">
          <a:off x="369716" y="1366972"/>
          <a:ext cx="4076757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dirty="0">
              <a:solidFill>
                <a:schemeClr val="bg1"/>
              </a:solidFill>
            </a:rPr>
            <a:t>echo 0 &gt; /proc/sys/net/ipv4/</a:t>
          </a:r>
          <a:r>
            <a:rPr lang="en-US" altLang="zh-CN" dirty="0" err="1">
              <a:solidFill>
                <a:schemeClr val="bg1"/>
              </a:solidFill>
            </a:rPr>
            <a:t>ip_forward</a:t>
          </a:r>
          <a:endParaRPr lang="en-US" altLang="zh-CN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</cdr:x>
      <cdr:y>0.5263</cdr:y>
    </cdr:from>
    <cdr:to>
      <cdr:x>1</cdr:x>
      <cdr:y>0.7014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B8EF443-FF89-0970-BE03-1DC28A50BC9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2175590"/>
          <a:ext cx="5203145" cy="723810"/>
        </a:xfrm>
        <a:prstGeom xmlns:a="http://schemas.openxmlformats.org/drawingml/2006/main" prst="rect">
          <a:avLst/>
        </a:prstGeom>
      </cdr:spPr>
    </cdr:pic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0.03587</cdr:x>
      <cdr:y>0.1156</cdr:y>
    </cdr:from>
    <cdr:to>
      <cdr:x>0.96413</cdr:x>
      <cdr:y>0.56147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38FE29AA-0737-0893-65B4-DACC9CAC0A40}"/>
            </a:ext>
          </a:extLst>
        </cdr:cNvPr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l="713"/>
        <a:stretch xmlns:a="http://schemas.openxmlformats.org/drawingml/2006/main"/>
      </cdr:blipFill>
      <cdr:spPr>
        <a:xfrm xmlns:a="http://schemas.openxmlformats.org/drawingml/2006/main">
          <a:off x="173579" y="466659"/>
          <a:ext cx="4491542" cy="180000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0.05616</cdr:x>
      <cdr:y>0.66389</cdr:y>
    </cdr:from>
    <cdr:to>
      <cdr:x>0.94384</cdr:x>
      <cdr:y>0.87149</cdr:y>
    </cdr:to>
    <cdr:pic>
      <cdr:nvPicPr>
        <cdr:cNvPr id="7" name="chart">
          <a:extLst xmlns:a="http://schemas.openxmlformats.org/drawingml/2006/main">
            <a:ext uri="{FF2B5EF4-FFF2-40B4-BE49-F238E27FC236}">
              <a16:creationId xmlns:a16="http://schemas.microsoft.com/office/drawing/2014/main" id="{8BD97036-79D5-3A9C-E90A-D7BC71EC53E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271731" y="2680138"/>
          <a:ext cx="4295238" cy="838095"/>
        </a:xfrm>
        <a:prstGeom xmlns:a="http://schemas.openxmlformats.org/drawingml/2006/main" prst="rect">
          <a:avLst/>
        </a:prstGeom>
      </cdr:spPr>
    </cdr:pic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</cdr:x>
      <cdr:y>0.29088</cdr:y>
    </cdr:from>
    <cdr:to>
      <cdr:x>1</cdr:x>
      <cdr:y>0.59992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C7D68E18-3EE0-C6E8-5EF8-E53E3C9D0F5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1174271"/>
          <a:ext cx="4838700" cy="1247619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+mn-ea"/>
              </a:rPr>
              <a:t>当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+mn-ea"/>
              </a:rPr>
              <a:t>PC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+mn-ea"/>
              </a:rPr>
              <a:t>或者交换机需要与网络中其他设备进行通信时，知道了对方的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+mn-ea"/>
              </a:rPr>
              <a:t>IP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+mn-ea"/>
              </a:rPr>
              <a:t>地址，还需要知道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+mn-ea"/>
              </a:rPr>
              <a:t>MAC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+mn-ea"/>
              </a:rPr>
              <a:t>地址以便将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+mn-ea"/>
              </a:rPr>
              <a:t>IP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+mn-ea"/>
              </a:rPr>
              <a:t>报文封装成帧才能通过物理网络发送，这时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+mn-ea"/>
              </a:rPr>
              <a:t>PC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+mn-ea"/>
              </a:rPr>
              <a:t>或者交换机可以通过查找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+mn-ea"/>
              </a:rPr>
              <a:t>ARP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+mn-ea"/>
              </a:rPr>
              <a:t>表知道对方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+mn-ea"/>
              </a:rPr>
              <a:t>IP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+mn-ea"/>
              </a:rPr>
              <a:t>地址对应的</a:t>
            </a:r>
            <a:r>
              <a:rPr lang="en-US" altLang="zh-CN" sz="1200" b="0" i="0" dirty="0">
                <a:solidFill>
                  <a:srgbClr val="4D4D4D"/>
                </a:solidFill>
                <a:effectLst/>
                <a:latin typeface="+mn-ea"/>
              </a:rPr>
              <a:t>MAC</a:t>
            </a:r>
            <a:r>
              <a:rPr lang="zh-CN" altLang="en-US" sz="1200" b="0" i="0" dirty="0">
                <a:solidFill>
                  <a:srgbClr val="4D4D4D"/>
                </a:solidFill>
                <a:effectLst/>
                <a:latin typeface="+mn-ea"/>
              </a:rPr>
              <a:t>地址。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4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microsoft.com/office/2007/relationships/hdphoto" Target="../media/hdphoto7.wdp"/><Relationship Id="rId3" Type="http://schemas.microsoft.com/office/2007/relationships/hdphoto" Target="../media/hdphoto1.wdp"/><Relationship Id="rId21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1.jpeg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microsoft.com/office/2007/relationships/hdphoto" Target="../media/hdphoto2.wdp"/><Relationship Id="rId15" Type="http://schemas.openxmlformats.org/officeDocument/2006/relationships/image" Target="../media/image13.png"/><Relationship Id="rId23" Type="http://schemas.openxmlformats.org/officeDocument/2006/relationships/image" Target="../media/image2.png"/><Relationship Id="rId10" Type="http://schemas.openxmlformats.org/officeDocument/2006/relationships/image" Target="../media/image9.jpeg"/><Relationship Id="rId19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microsoft.com/office/2007/relationships/hdphoto" Target="../media/hdphoto5.wdp"/><Relationship Id="rId22" Type="http://schemas.microsoft.com/office/2007/relationships/hdphoto" Target="../media/hdphoto9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87FB4FC-250D-4C14-A7AB-9EA2F6974A82}"/>
              </a:ext>
            </a:extLst>
          </p:cNvPr>
          <p:cNvSpPr/>
          <p:nvPr userDrawn="1"/>
        </p:nvSpPr>
        <p:spPr>
          <a:xfrm>
            <a:off x="1" y="1208949"/>
            <a:ext cx="12191999" cy="2629391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E8ED00-67EA-4EE5-B795-FB9C088BFF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F27BDAE-DC57-4FB9-AF67-0ABE2A3D5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1" b="19247"/>
          <a:stretch/>
        </p:blipFill>
        <p:spPr>
          <a:xfrm>
            <a:off x="-1" y="5185556"/>
            <a:ext cx="12192000" cy="1672444"/>
          </a:xfrm>
          <a:prstGeom prst="rect">
            <a:avLst/>
          </a:prstGeom>
        </p:spPr>
      </p:pic>
      <p:pic>
        <p:nvPicPr>
          <p:cNvPr id="26" name="图片 25" descr="图片包含 户外, 标牌, 黑色&#10;&#10;自动生成的说明">
            <a:extLst>
              <a:ext uri="{FF2B5EF4-FFF2-40B4-BE49-F238E27FC236}">
                <a16:creationId xmlns:a16="http://schemas.microsoft.com/office/drawing/2014/main" id="{4395D4DD-618E-4CD6-A651-B2E19256D6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85" y="1682398"/>
            <a:ext cx="976744" cy="976744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AE78648-AFFA-43EB-A5C2-C9A82910F091}"/>
              </a:ext>
            </a:extLst>
          </p:cNvPr>
          <p:cNvCxnSpPr>
            <a:cxnSpLocks/>
          </p:cNvCxnSpPr>
          <p:nvPr userDrawn="1"/>
        </p:nvCxnSpPr>
        <p:spPr>
          <a:xfrm>
            <a:off x="2244437" y="4753366"/>
            <a:ext cx="770312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CB0FC9BE-8216-494A-A747-02F24650A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2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5F83AC1-D241-4D2F-AC4E-91D38DECDBD3}"/>
              </a:ext>
            </a:extLst>
          </p:cNvPr>
          <p:cNvSpPr/>
          <p:nvPr userDrawn="1"/>
        </p:nvSpPr>
        <p:spPr>
          <a:xfrm flipV="1">
            <a:off x="0" y="3406141"/>
            <a:ext cx="12192000" cy="45719"/>
          </a:xfrm>
          <a:prstGeom prst="rect">
            <a:avLst/>
          </a:prstGeom>
          <a:gradFill>
            <a:gsLst>
              <a:gs pos="46000">
                <a:srgbClr val="004098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BF38B0-41DC-4956-B761-CD757B61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189643" y="0"/>
            <a:ext cx="2566638" cy="1969179"/>
          </a:xfrm>
          <a:prstGeom prst="rect">
            <a:avLst/>
          </a:prstGeom>
        </p:spPr>
      </p:pic>
      <p:sp>
        <p:nvSpPr>
          <p:cNvPr id="8" name="ïS1iḋé">
            <a:extLst>
              <a:ext uri="{FF2B5EF4-FFF2-40B4-BE49-F238E27FC236}">
                <a16:creationId xmlns:a16="http://schemas.microsoft.com/office/drawing/2014/main" id="{4F74E92C-372D-4A94-A643-F6D9D962E441}"/>
              </a:ext>
            </a:extLst>
          </p:cNvPr>
          <p:cNvSpPr/>
          <p:nvPr userDrawn="1"/>
        </p:nvSpPr>
        <p:spPr>
          <a:xfrm flipH="1">
            <a:off x="7813963" y="1"/>
            <a:ext cx="4378035" cy="6858000"/>
          </a:xfrm>
          <a:prstGeom prst="homePlate">
            <a:avLst>
              <a:gd name="adj" fmla="val 52543"/>
            </a:avLst>
          </a:prstGeom>
          <a:blipFill dpi="0" rotWithShape="1">
            <a:blip r:embed="rId3"/>
            <a:srcRect/>
            <a:stretch>
              <a:fillRect l="-2424" t="1" b="-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F55527-C9F5-4550-8EE4-5FF04BE98DFC}"/>
              </a:ext>
            </a:extLst>
          </p:cNvPr>
          <p:cNvSpPr/>
          <p:nvPr userDrawn="1"/>
        </p:nvSpPr>
        <p:spPr>
          <a:xfrm>
            <a:off x="1" y="2943225"/>
            <a:ext cx="6527800" cy="97155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21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AB937EC-7AE4-4DD1-B902-62EDBE04F5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55" y="0"/>
            <a:ext cx="4632045" cy="6858000"/>
          </a:xfrm>
          <a:prstGeom prst="parallelogram">
            <a:avLst>
              <a:gd name="adj" fmla="val 16476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3EEC431-E559-48D9-B011-9D088003C23F}"/>
              </a:ext>
            </a:extLst>
          </p:cNvPr>
          <p:cNvSpPr/>
          <p:nvPr userDrawn="1"/>
        </p:nvSpPr>
        <p:spPr>
          <a:xfrm rot="11186973">
            <a:off x="11636539" y="2534828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BD12ED-D1DA-4327-A526-2EF8D4727D85}"/>
              </a:ext>
            </a:extLst>
          </p:cNvPr>
          <p:cNvSpPr/>
          <p:nvPr userDrawn="1"/>
        </p:nvSpPr>
        <p:spPr>
          <a:xfrm rot="11186973" flipH="1" flipV="1">
            <a:off x="8015491" y="-9382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19701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743C66E0-A994-4C48-BAA6-45ABB4C5A9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3118"/>
          <a:stretch/>
        </p:blipFill>
        <p:spPr>
          <a:xfrm>
            <a:off x="0" y="-14287"/>
            <a:ext cx="12192000" cy="688657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13F3FE-F154-4EFB-8C8A-789C9DBFF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604758-69C1-4EC8-A8FE-98B5ABC89078}"/>
              </a:ext>
            </a:extLst>
          </p:cNvPr>
          <p:cNvSpPr/>
          <p:nvPr userDrawn="1"/>
        </p:nvSpPr>
        <p:spPr>
          <a:xfrm>
            <a:off x="422561" y="2508563"/>
            <a:ext cx="7633857" cy="1466801"/>
          </a:xfrm>
          <a:prstGeom prst="rect">
            <a:avLst/>
          </a:prstGeom>
          <a:noFill/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6B04C4-97F4-4113-B7DD-33D3E0022667}"/>
              </a:ext>
            </a:extLst>
          </p:cNvPr>
          <p:cNvSpPr/>
          <p:nvPr userDrawn="1"/>
        </p:nvSpPr>
        <p:spPr>
          <a:xfrm flipH="1">
            <a:off x="574960" y="2660963"/>
            <a:ext cx="7633857" cy="1466801"/>
          </a:xfrm>
          <a:prstGeom prst="rect">
            <a:avLst/>
          </a:prstGeom>
          <a:solidFill>
            <a:schemeClr val="bg1">
              <a:alpha val="70000"/>
            </a:schemeClr>
          </a:solidFill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户外, 标牌, 黑色&#10;&#10;自动生成的说明">
            <a:extLst>
              <a:ext uri="{FF2B5EF4-FFF2-40B4-BE49-F238E27FC236}">
                <a16:creationId xmlns:a16="http://schemas.microsoft.com/office/drawing/2014/main" id="{DFFEC0BC-1BC4-43C1-96F6-BA042CD7F0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1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4793C82F-DD55-4086-87EA-0D02A10DBD39}"/>
              </a:ext>
            </a:extLst>
          </p:cNvPr>
          <p:cNvSpPr/>
          <p:nvPr userDrawn="1"/>
        </p:nvSpPr>
        <p:spPr>
          <a:xfrm>
            <a:off x="-24000" y="1939923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6461B7-D060-4865-A09E-A755C7FE2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C2341A-CFF9-424C-B25D-BA7AAEC4EA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5470"/>
          <a:stretch/>
        </p:blipFill>
        <p:spPr>
          <a:xfrm>
            <a:off x="-12000" y="2429593"/>
            <a:ext cx="12216000" cy="442840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491887A5-B310-4C40-9277-CA80A91D291E}"/>
              </a:ext>
            </a:extLst>
          </p:cNvPr>
          <p:cNvSpPr/>
          <p:nvPr userDrawn="1"/>
        </p:nvSpPr>
        <p:spPr>
          <a:xfrm>
            <a:off x="-24000" y="2054945"/>
            <a:ext cx="12240000" cy="90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10F5DD0-55D2-4B07-8B40-060ABC3CE1C3}"/>
              </a:ext>
            </a:extLst>
          </p:cNvPr>
          <p:cNvSpPr/>
          <p:nvPr userDrawn="1"/>
        </p:nvSpPr>
        <p:spPr>
          <a:xfrm>
            <a:off x="1433946" y="1600200"/>
            <a:ext cx="1980000" cy="1980000"/>
          </a:xfrm>
          <a:prstGeom prst="ellipse">
            <a:avLst/>
          </a:prstGeom>
          <a:solidFill>
            <a:srgbClr val="124D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E99A40-B252-47FF-9B02-892164DA91D9}"/>
              </a:ext>
            </a:extLst>
          </p:cNvPr>
          <p:cNvSpPr/>
          <p:nvPr userDrawn="1"/>
        </p:nvSpPr>
        <p:spPr>
          <a:xfrm>
            <a:off x="0" y="3033968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2667E10-8CD1-49FA-9D23-28E00E894B23}"/>
              </a:ext>
            </a:extLst>
          </p:cNvPr>
          <p:cNvSpPr/>
          <p:nvPr userDrawn="1"/>
        </p:nvSpPr>
        <p:spPr>
          <a:xfrm>
            <a:off x="1659082" y="1825336"/>
            <a:ext cx="1529728" cy="15297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81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FC0AB-0F80-470F-8D0F-1814AF673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643E09C-9600-470D-89A9-58ADBBE2A103}"/>
              </a:ext>
            </a:extLst>
          </p:cNvPr>
          <p:cNvGrpSpPr/>
          <p:nvPr userDrawn="1"/>
        </p:nvGrpSpPr>
        <p:grpSpPr>
          <a:xfrm>
            <a:off x="2863122" y="62434"/>
            <a:ext cx="8978518" cy="609650"/>
            <a:chOff x="3627034" y="2677887"/>
            <a:chExt cx="6856937" cy="250203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61BA460-A4C1-47FE-8E80-ACFF120283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9930" y="2677887"/>
              <a:ext cx="68340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3DAA19C-BBC4-4BC0-B8BB-898BAFB7A03C}"/>
                </a:ext>
              </a:extLst>
            </p:cNvPr>
            <p:cNvCxnSpPr>
              <a:cxnSpLocks/>
            </p:cNvCxnSpPr>
            <p:nvPr/>
          </p:nvCxnSpPr>
          <p:spPr>
            <a:xfrm>
              <a:off x="3627034" y="5179925"/>
              <a:ext cx="685693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709F38D-6D30-4509-87EC-B0E20CCA9161}"/>
                </a:ext>
              </a:extLst>
            </p:cNvPr>
            <p:cNvCxnSpPr/>
            <p:nvPr/>
          </p:nvCxnSpPr>
          <p:spPr>
            <a:xfrm>
              <a:off x="10483971" y="2677887"/>
              <a:ext cx="0" cy="25020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C164D858-9AB4-4AB5-9078-AAE7EEEA5B53}"/>
              </a:ext>
            </a:extLst>
          </p:cNvPr>
          <p:cNvSpPr/>
          <p:nvPr/>
        </p:nvSpPr>
        <p:spPr>
          <a:xfrm>
            <a:off x="1" y="0"/>
            <a:ext cx="12192000" cy="720000"/>
          </a:xfrm>
          <a:prstGeom prst="flowChartProcess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3366AC"/>
              </a:gs>
              <a:gs pos="0">
                <a:srgbClr val="004098"/>
              </a:gs>
              <a:gs pos="81000">
                <a:srgbClr val="4D79B7"/>
              </a:gs>
              <a:gs pos="37000">
                <a:srgbClr val="1A53A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A5A6646-ABAC-49C0-A99F-E64704841A49}"/>
              </a:ext>
            </a:extLst>
          </p:cNvPr>
          <p:cNvCxnSpPr>
            <a:cxnSpLocks/>
          </p:cNvCxnSpPr>
          <p:nvPr/>
        </p:nvCxnSpPr>
        <p:spPr>
          <a:xfrm>
            <a:off x="817708" y="6243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C1BEF6A-0457-4EF0-A796-18A2576C8282}"/>
              </a:ext>
            </a:extLst>
          </p:cNvPr>
          <p:cNvCxnSpPr>
            <a:cxnSpLocks/>
          </p:cNvCxnSpPr>
          <p:nvPr/>
        </p:nvCxnSpPr>
        <p:spPr>
          <a:xfrm>
            <a:off x="817708" y="67208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图片包含 户外, 标牌, 黑色&#10;&#10;自动生成的说明">
            <a:extLst>
              <a:ext uri="{FF2B5EF4-FFF2-40B4-BE49-F238E27FC236}">
                <a16:creationId xmlns:a16="http://schemas.microsoft.com/office/drawing/2014/main" id="{B4E83E1C-3346-440A-BD1E-8E05271AE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2C3D67-EED6-4C96-95B7-B853CFFB4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>
            <a:extLst>
              <a:ext uri="{FF2B5EF4-FFF2-40B4-BE49-F238E27FC236}">
                <a16:creationId xmlns:a16="http://schemas.microsoft.com/office/drawing/2014/main" id="{6BE5CC2F-529B-4261-BEFE-E08F8A8E6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AA27FF-4D24-4D71-A42A-32E30AD5DCFF}"/>
              </a:ext>
            </a:extLst>
          </p:cNvPr>
          <p:cNvSpPr/>
          <p:nvPr userDrawn="1"/>
        </p:nvSpPr>
        <p:spPr>
          <a:xfrm>
            <a:off x="-2" y="4053847"/>
            <a:ext cx="12191999" cy="2804153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D7CEF-E26C-450F-A0E3-BC28812142DF}"/>
              </a:ext>
            </a:extLst>
          </p:cNvPr>
          <p:cNvSpPr/>
          <p:nvPr userDrawn="1"/>
        </p:nvSpPr>
        <p:spPr>
          <a:xfrm>
            <a:off x="1" y="3772685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295E269D-CDF8-40A9-8CDF-3AABFADCA49F}"/>
              </a:ext>
            </a:extLst>
          </p:cNvPr>
          <p:cNvSpPr/>
          <p:nvPr userDrawn="1"/>
        </p:nvSpPr>
        <p:spPr>
          <a:xfrm rot="5400000">
            <a:off x="4838702" y="81305"/>
            <a:ext cx="2514596" cy="2351994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>
            <a:extLst>
              <a:ext uri="{FF2B5EF4-FFF2-40B4-BE49-F238E27FC236}">
                <a16:creationId xmlns:a16="http://schemas.microsoft.com/office/drawing/2014/main" id="{38595F8F-A7A1-46FA-ABFD-340C45DA6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360000"/>
            <a:ext cx="1606909" cy="1606909"/>
          </a:xfrm>
          <a:prstGeom prst="rect">
            <a:avLst/>
          </a:prstGeom>
        </p:spPr>
      </p:pic>
      <p:pic>
        <p:nvPicPr>
          <p:cNvPr id="18" name="图片 17" descr="图片包含 建筑物&#10;&#10;自动生成的说明">
            <a:extLst>
              <a:ext uri="{FF2B5EF4-FFF2-40B4-BE49-F238E27FC236}">
                <a16:creationId xmlns:a16="http://schemas.microsoft.com/office/drawing/2014/main" id="{96A456C2-727A-4F13-8F23-9FDE434EE7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156" y="2514601"/>
            <a:ext cx="13490313" cy="4343396"/>
          </a:xfrm>
          <a:prstGeom prst="rect">
            <a:avLst/>
          </a:prstGeom>
        </p:spPr>
      </p:pic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7C9109BA-5FEE-48CA-9370-EFDA4643A000}"/>
              </a:ext>
            </a:extLst>
          </p:cNvPr>
          <p:cNvSpPr/>
          <p:nvPr userDrawn="1"/>
        </p:nvSpPr>
        <p:spPr>
          <a:xfrm rot="5400000">
            <a:off x="4838695" y="-6450"/>
            <a:ext cx="2514603" cy="2527502"/>
          </a:xfrm>
          <a:prstGeom prst="homePlate">
            <a:avLst>
              <a:gd name="adj" fmla="val 34883"/>
            </a:avLst>
          </a:prstGeom>
          <a:noFill/>
          <a:ln>
            <a:solidFill>
              <a:srgbClr val="004098"/>
            </a:solidFill>
          </a:ln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763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83BD8-E276-4D40-A00D-DE715B21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16163-8637-448A-A29B-EF43CE9379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4411" r="4545" b="16541"/>
          <a:stretch/>
        </p:blipFill>
        <p:spPr>
          <a:xfrm>
            <a:off x="0" y="-19050"/>
            <a:ext cx="12192000" cy="36385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8250969-2D6B-44CE-9782-B836629BC562}"/>
              </a:ext>
            </a:extLst>
          </p:cNvPr>
          <p:cNvSpPr/>
          <p:nvPr userDrawn="1"/>
        </p:nvSpPr>
        <p:spPr>
          <a:xfrm>
            <a:off x="0" y="3612450"/>
            <a:ext cx="2880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204963-84F2-4674-BDDC-439F705DB0A3}"/>
              </a:ext>
            </a:extLst>
          </p:cNvPr>
          <p:cNvSpPr/>
          <p:nvPr userDrawn="1"/>
        </p:nvSpPr>
        <p:spPr>
          <a:xfrm>
            <a:off x="3600000" y="3612450"/>
            <a:ext cx="8604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8A168D3-7ADD-4EDA-9CF0-6796FA4B0B12}"/>
              </a:ext>
            </a:extLst>
          </p:cNvPr>
          <p:cNvGrpSpPr/>
          <p:nvPr userDrawn="1"/>
        </p:nvGrpSpPr>
        <p:grpSpPr>
          <a:xfrm>
            <a:off x="-104775" y="6230343"/>
            <a:ext cx="12782550" cy="633773"/>
            <a:chOff x="-119062" y="6214624"/>
            <a:chExt cx="12801601" cy="6662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CEA40F0-0C72-4326-893B-4015C2B64006}"/>
                </a:ext>
              </a:extLst>
            </p:cNvPr>
            <p:cNvGrpSpPr/>
            <p:nvPr userDrawn="1"/>
          </p:nvGrpSpPr>
          <p:grpSpPr>
            <a:xfrm>
              <a:off x="121604" y="6214624"/>
              <a:ext cx="11975604" cy="540000"/>
              <a:chOff x="121604" y="6214624"/>
              <a:chExt cx="11975604" cy="540000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604E850-F05C-4109-A724-4839EB92E8F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4" b="89976" l="486" r="99943">
                            <a14:foregroundMark x1="47341" y1="41108" x2="30417" y2="41350"/>
                            <a14:foregroundMark x1="30417" y1="41350" x2="13522" y2="65683"/>
                            <a14:foregroundMark x1="51687" y1="43816" x2="69068" y2="40825"/>
                            <a14:foregroundMark x1="69068" y1="40825" x2="87907" y2="64996"/>
                            <a14:foregroundMark x1="74385" y1="47898" x2="82590" y2="60914"/>
                            <a14:foregroundMark x1="75357" y1="47251" x2="81618" y2="57478"/>
                            <a14:foregroundMark x1="34305" y1="41754" x2="16895" y2="65683"/>
                            <a14:foregroundMark x1="1458" y1="67745" x2="36221" y2="65683"/>
                            <a14:foregroundMark x1="36221" y1="65683" x2="87993" y2="69078"/>
                            <a14:foregroundMark x1="87993" y1="69078" x2="99971" y2="68391"/>
                            <a14:foregroundMark x1="486" y1="68391" x2="19211" y2="67745"/>
                            <a14:foregroundMark x1="19211" y1="67745" x2="54088" y2="69078"/>
                            <a14:foregroundMark x1="54088" y1="69078" x2="69068" y2="677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/>
            </p:blipFill>
            <p:spPr>
              <a:xfrm>
                <a:off x="6301009" y="6248472"/>
                <a:ext cx="764568" cy="414282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19D10F7-5991-4D6E-B3F8-1800DC6D0C2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/>
            </p:blipFill>
            <p:spPr>
              <a:xfrm>
                <a:off x="4660521" y="6248960"/>
                <a:ext cx="763481" cy="413794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B02F4503-4380-4E00-947B-16FA62BC00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35030" y1="54468" x2="37203" y2="57582"/>
                            <a14:foregroundMark x1="42036" y1="55115" x2="31513" y2="68095"/>
                            <a14:foregroundMark x1="21904" y1="71816" x2="32828" y2="72422"/>
                            <a14:foregroundMark x1="44209" y1="72422" x2="52717" y2="73262"/>
                            <a14:foregroundMark x1="67136" y1="73374" x2="77495" y2="73069"/>
                            <a14:foregroundMark x1="60852" y1="57582" x2="57363" y2="55722"/>
                            <a14:foregroundMark x1="57792" y1="58795" x2="70918" y2="71816"/>
                            <a14:foregroundMark x1="70918" y1="71816" x2="60423" y2="55115"/>
                            <a14:foregroundMark x1="60423" y1="55115" x2="58221" y2="59442"/>
                            <a14:backgroundMark x1="52531" y1="74282" x2="62625" y2="74282"/>
                            <a14:backgroundMark x1="52531" y1="73676" x2="67000" y2="73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558" y="6214624"/>
                <a:ext cx="763839" cy="540000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44E1E1D-FC2B-4A8B-A946-174EEAEAE77D}"/>
                  </a:ext>
                </a:extLst>
              </p:cNvPr>
              <p:cNvSpPr/>
              <p:nvPr userDrawn="1"/>
            </p:nvSpPr>
            <p:spPr>
              <a:xfrm>
                <a:off x="121604" y="6366822"/>
                <a:ext cx="93864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6D0DA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1896</a:t>
                </a:r>
                <a:endParaRPr lang="zh-CN" altLang="en-US" sz="1800" b="0" cap="none" spc="0" dirty="0">
                  <a:ln w="0"/>
                  <a:solidFill>
                    <a:srgbClr val="C6D0DA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C212769-84D1-4B12-A927-32883B34594F}"/>
                  </a:ext>
                </a:extLst>
              </p:cNvPr>
              <p:cNvSpPr/>
              <p:nvPr userDrawn="1"/>
            </p:nvSpPr>
            <p:spPr>
              <a:xfrm>
                <a:off x="11195741" y="6366822"/>
                <a:ext cx="90146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9D3DD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SJTU</a:t>
                </a:r>
                <a:endParaRPr lang="zh-CN" altLang="en-US" sz="1800" b="0" cap="none" spc="0" dirty="0">
                  <a:ln w="0"/>
                  <a:solidFill>
                    <a:srgbClr val="C9D3DD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60854B86-6F10-4180-A679-E147D795AC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759" y="6214624"/>
                <a:ext cx="763839" cy="54000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2A8D605C-8A11-4874-AD0D-C364209E3BC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8538" y="6214624"/>
                <a:ext cx="381842" cy="5400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3C8263C-AE44-402F-A314-4E3160D98EA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951" y="6214624"/>
                <a:ext cx="763667" cy="540000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ADB8E38-DE0A-4506-BE6F-8441FAF09F15}"/>
                </a:ext>
              </a:extLst>
            </p:cNvPr>
            <p:cNvGrpSpPr/>
            <p:nvPr userDrawn="1"/>
          </p:nvGrpSpPr>
          <p:grpSpPr>
            <a:xfrm>
              <a:off x="-119062" y="6628418"/>
              <a:ext cx="12801601" cy="252412"/>
              <a:chOff x="-334836" y="4320033"/>
              <a:chExt cx="13395617" cy="451143"/>
            </a:xfrm>
            <a:effectLst>
              <a:reflection blurRad="6350" stA="50000" endA="300" endPos="55500" dist="50800" dir="5400000" sy="-100000" algn="bl" rotWithShape="0"/>
            </a:effectLst>
            <a:scene3d>
              <a:camera prst="perspectiveRelaxedModerately"/>
              <a:lightRig rig="contrasting" dir="t"/>
            </a:scene3d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4CD4A2B2-CB5F-4B21-B08D-E94C1202F68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713618" y="4320033"/>
                <a:ext cx="2347163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9DE37F8-88EF-4BAA-B0B1-602902DEDC0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21914" r="6898"/>
              <a:stretch/>
            </p:blipFill>
            <p:spPr>
              <a:xfrm>
                <a:off x="1728372" y="4320033"/>
                <a:ext cx="1670886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8ED5FC0-8676-4FBD-8979-EF1783F1061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-4857" r="4857"/>
              <a:stretch/>
            </p:blipFill>
            <p:spPr>
              <a:xfrm>
                <a:off x="-334836" y="4320033"/>
                <a:ext cx="2353260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0C6B451F-CF09-4575-B895-43B04433EE4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9368" r="-9368"/>
              <a:stretch/>
            </p:blipFill>
            <p:spPr>
              <a:xfrm>
                <a:off x="3399258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18B9103-6252-472C-86E0-59D6FFC4732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04844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7D93957-447B-4CAC-9D8D-BE52F45BF6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0536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860681C4-7D8C-456C-8D97-EEEB2173D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05886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78A188A-5E96-4B87-8D9C-6BAB3A045AF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8924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</p:grpSp>
      </p:grpSp>
      <p:pic>
        <p:nvPicPr>
          <p:cNvPr id="32" name="图片 31" descr="图片包含 户外, 标牌, 黑色&#10;&#10;自动生成的说明">
            <a:extLst>
              <a:ext uri="{FF2B5EF4-FFF2-40B4-BE49-F238E27FC236}">
                <a16:creationId xmlns:a16="http://schemas.microsoft.com/office/drawing/2014/main" id="{B8E2A387-BC25-42E5-8439-B7508DC56A0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00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confont-11253-5330645">
            <a:extLst>
              <a:ext uri="{FF2B5EF4-FFF2-40B4-BE49-F238E27FC236}">
                <a16:creationId xmlns:a16="http://schemas.microsoft.com/office/drawing/2014/main" id="{97B5628B-4DEA-4902-9F58-42E3DAA88444}"/>
              </a:ext>
            </a:extLst>
          </p:cNvPr>
          <p:cNvSpPr/>
          <p:nvPr userDrawn="1"/>
        </p:nvSpPr>
        <p:spPr>
          <a:xfrm>
            <a:off x="931495" y="785354"/>
            <a:ext cx="10329011" cy="5348934"/>
          </a:xfrm>
          <a:custGeom>
            <a:avLst/>
            <a:gdLst>
              <a:gd name="connsiteX0" fmla="*/ 833 w 606721"/>
              <a:gd name="connsiteY0" fmla="*/ 44880 h 394602"/>
              <a:gd name="connsiteX1" fmla="*/ 287329 w 606721"/>
              <a:gd name="connsiteY1" fmla="*/ 223276 h 394602"/>
              <a:gd name="connsiteX2" fmla="*/ 288161 w 606721"/>
              <a:gd name="connsiteY2" fmla="*/ 223692 h 394602"/>
              <a:gd name="connsiteX3" fmla="*/ 289411 w 606721"/>
              <a:gd name="connsiteY3" fmla="*/ 224523 h 394602"/>
              <a:gd name="connsiteX4" fmla="*/ 295657 w 606721"/>
              <a:gd name="connsiteY4" fmla="*/ 227018 h 394602"/>
              <a:gd name="connsiteX5" fmla="*/ 296490 w 606721"/>
              <a:gd name="connsiteY5" fmla="*/ 227018 h 394602"/>
              <a:gd name="connsiteX6" fmla="*/ 303569 w 606721"/>
              <a:gd name="connsiteY6" fmla="*/ 227850 h 394602"/>
              <a:gd name="connsiteX7" fmla="*/ 310648 w 606721"/>
              <a:gd name="connsiteY7" fmla="*/ 227018 h 394602"/>
              <a:gd name="connsiteX8" fmla="*/ 311064 w 606721"/>
              <a:gd name="connsiteY8" fmla="*/ 227018 h 394602"/>
              <a:gd name="connsiteX9" fmla="*/ 317311 w 606721"/>
              <a:gd name="connsiteY9" fmla="*/ 224523 h 394602"/>
              <a:gd name="connsiteX10" fmla="*/ 318560 w 606721"/>
              <a:gd name="connsiteY10" fmla="*/ 223692 h 394602"/>
              <a:gd name="connsiteX11" fmla="*/ 319809 w 606721"/>
              <a:gd name="connsiteY11" fmla="*/ 223276 h 394602"/>
              <a:gd name="connsiteX12" fmla="*/ 605888 w 606721"/>
              <a:gd name="connsiteY12" fmla="*/ 44880 h 394602"/>
              <a:gd name="connsiteX13" fmla="*/ 606721 w 606721"/>
              <a:gd name="connsiteY13" fmla="*/ 54445 h 394602"/>
              <a:gd name="connsiteX14" fmla="*/ 606721 w 606721"/>
              <a:gd name="connsiteY14" fmla="*/ 340543 h 394602"/>
              <a:gd name="connsiteX15" fmla="*/ 552587 w 606721"/>
              <a:gd name="connsiteY15" fmla="*/ 394602 h 394602"/>
              <a:gd name="connsiteX16" fmla="*/ 54135 w 606721"/>
              <a:gd name="connsiteY16" fmla="*/ 394602 h 394602"/>
              <a:gd name="connsiteX17" fmla="*/ 0 w 606721"/>
              <a:gd name="connsiteY17" fmla="*/ 340543 h 394602"/>
              <a:gd name="connsiteX18" fmla="*/ 0 w 606721"/>
              <a:gd name="connsiteY18" fmla="*/ 54445 h 394602"/>
              <a:gd name="connsiteX19" fmla="*/ 833 w 606721"/>
              <a:gd name="connsiteY19" fmla="*/ 44880 h 394602"/>
              <a:gd name="connsiteX20" fmla="*/ 54126 w 606721"/>
              <a:gd name="connsiteY20" fmla="*/ 0 h 394602"/>
              <a:gd name="connsiteX21" fmla="*/ 552603 w 606721"/>
              <a:gd name="connsiteY21" fmla="*/ 0 h 394602"/>
              <a:gd name="connsiteX22" fmla="*/ 561348 w 606721"/>
              <a:gd name="connsiteY22" fmla="*/ 831 h 394602"/>
              <a:gd name="connsiteX23" fmla="*/ 303573 w 606721"/>
              <a:gd name="connsiteY23" fmla="*/ 161313 h 394602"/>
              <a:gd name="connsiteX24" fmla="*/ 45797 w 606721"/>
              <a:gd name="connsiteY24" fmla="*/ 831 h 394602"/>
              <a:gd name="connsiteX25" fmla="*/ 54126 w 606721"/>
              <a:gd name="connsiteY25" fmla="*/ 0 h 39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721" h="394602">
                <a:moveTo>
                  <a:pt x="833" y="44880"/>
                </a:moveTo>
                <a:lnTo>
                  <a:pt x="287329" y="223276"/>
                </a:lnTo>
                <a:cubicBezTo>
                  <a:pt x="287745" y="223692"/>
                  <a:pt x="287745" y="223692"/>
                  <a:pt x="288161" y="223692"/>
                </a:cubicBezTo>
                <a:cubicBezTo>
                  <a:pt x="288578" y="224108"/>
                  <a:pt x="288994" y="224108"/>
                  <a:pt x="289411" y="224523"/>
                </a:cubicBezTo>
                <a:cubicBezTo>
                  <a:pt x="291493" y="225355"/>
                  <a:pt x="293575" y="226187"/>
                  <a:pt x="295657" y="227018"/>
                </a:cubicBezTo>
                <a:cubicBezTo>
                  <a:pt x="296073" y="227018"/>
                  <a:pt x="296073" y="227018"/>
                  <a:pt x="296490" y="227018"/>
                </a:cubicBezTo>
                <a:cubicBezTo>
                  <a:pt x="298572" y="227434"/>
                  <a:pt x="301070" y="227850"/>
                  <a:pt x="303569" y="227850"/>
                </a:cubicBezTo>
                <a:cubicBezTo>
                  <a:pt x="305651" y="227850"/>
                  <a:pt x="308150" y="227434"/>
                  <a:pt x="310648" y="227018"/>
                </a:cubicBezTo>
                <a:cubicBezTo>
                  <a:pt x="310648" y="227018"/>
                  <a:pt x="311064" y="227018"/>
                  <a:pt x="311064" y="227018"/>
                </a:cubicBezTo>
                <a:cubicBezTo>
                  <a:pt x="313147" y="226187"/>
                  <a:pt x="315229" y="225355"/>
                  <a:pt x="317311" y="224523"/>
                </a:cubicBezTo>
                <a:cubicBezTo>
                  <a:pt x="317727" y="224108"/>
                  <a:pt x="318144" y="224108"/>
                  <a:pt x="318560" y="223692"/>
                </a:cubicBezTo>
                <a:cubicBezTo>
                  <a:pt x="318976" y="223692"/>
                  <a:pt x="319393" y="223692"/>
                  <a:pt x="319809" y="223276"/>
                </a:cubicBezTo>
                <a:lnTo>
                  <a:pt x="605888" y="44880"/>
                </a:lnTo>
                <a:cubicBezTo>
                  <a:pt x="606305" y="48207"/>
                  <a:pt x="606721" y="51118"/>
                  <a:pt x="606721" y="54445"/>
                </a:cubicBezTo>
                <a:lnTo>
                  <a:pt x="606721" y="340543"/>
                </a:lnTo>
                <a:cubicBezTo>
                  <a:pt x="606721" y="370483"/>
                  <a:pt x="582569" y="394602"/>
                  <a:pt x="552587" y="394602"/>
                </a:cubicBezTo>
                <a:lnTo>
                  <a:pt x="54135" y="394602"/>
                </a:lnTo>
                <a:cubicBezTo>
                  <a:pt x="24152" y="394602"/>
                  <a:pt x="0" y="370483"/>
                  <a:pt x="0" y="340543"/>
                </a:cubicBezTo>
                <a:lnTo>
                  <a:pt x="0" y="54445"/>
                </a:lnTo>
                <a:cubicBezTo>
                  <a:pt x="0" y="51118"/>
                  <a:pt x="417" y="48207"/>
                  <a:pt x="833" y="44880"/>
                </a:cubicBezTo>
                <a:close/>
                <a:moveTo>
                  <a:pt x="54126" y="0"/>
                </a:moveTo>
                <a:lnTo>
                  <a:pt x="552603" y="0"/>
                </a:lnTo>
                <a:cubicBezTo>
                  <a:pt x="555518" y="0"/>
                  <a:pt x="558433" y="416"/>
                  <a:pt x="561348" y="831"/>
                </a:cubicBezTo>
                <a:lnTo>
                  <a:pt x="303573" y="161313"/>
                </a:lnTo>
                <a:lnTo>
                  <a:pt x="45797" y="831"/>
                </a:lnTo>
                <a:cubicBezTo>
                  <a:pt x="48296" y="416"/>
                  <a:pt x="51211" y="0"/>
                  <a:pt x="54126" y="0"/>
                </a:cubicBezTo>
                <a:close/>
              </a:path>
            </a:pathLst>
          </a:custGeom>
          <a:blipFill dpi="0" rotWithShape="1">
            <a:blip r:embed="rId2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280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232B6E3C-EDA9-473D-893D-CC1CA3F049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30031" y="2966452"/>
            <a:ext cx="5331939" cy="12026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3600" b="1">
                <a:solidFill>
                  <a:srgbClr val="3366AC"/>
                </a:solidFill>
              </a:defRPr>
            </a:lvl1pPr>
          </a:lstStyle>
          <a:p>
            <a:r>
              <a:rPr lang="zh-CN" altLang="en-US" dirty="0"/>
              <a:t>单击此处添加文字</a:t>
            </a:r>
          </a:p>
        </p:txBody>
      </p:sp>
      <p:pic>
        <p:nvPicPr>
          <p:cNvPr id="26" name="图片 25" descr="图片包含 户外, 标牌, 黑色&#10;&#10;自动生成的说明">
            <a:extLst>
              <a:ext uri="{FF2B5EF4-FFF2-40B4-BE49-F238E27FC236}">
                <a16:creationId xmlns:a16="http://schemas.microsoft.com/office/drawing/2014/main" id="{73C4D57C-77B3-4361-98AD-859E2FDC96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2028376"/>
            <a:ext cx="720000" cy="7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6456EE7-0996-45D5-8B52-10A61EE2FD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53829"/>
            <a:ext cx="12192000" cy="8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1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004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43ACB671-65C1-4A82-A9C3-944ADD8C28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0607FCC-5D03-40F9-93E9-4EC7E4D9A0F2}"/>
              </a:ext>
            </a:extLst>
          </p:cNvPr>
          <p:cNvSpPr/>
          <p:nvPr userDrawn="1"/>
        </p:nvSpPr>
        <p:spPr>
          <a:xfrm>
            <a:off x="0" y="2810176"/>
            <a:ext cx="12192000" cy="128336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户外, 标牌, 黑色&#10;&#10;自动生成的说明">
            <a:extLst>
              <a:ext uri="{FF2B5EF4-FFF2-40B4-BE49-F238E27FC236}">
                <a16:creationId xmlns:a16="http://schemas.microsoft.com/office/drawing/2014/main" id="{A58D0205-E393-41A1-B50C-CD7415E2E8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30" y="1206906"/>
            <a:ext cx="1175340" cy="11753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506219-C28B-4FCF-9870-B503F14B1A74}"/>
              </a:ext>
            </a:extLst>
          </p:cNvPr>
          <p:cNvSpPr/>
          <p:nvPr userDrawn="1"/>
        </p:nvSpPr>
        <p:spPr>
          <a:xfrm>
            <a:off x="0" y="418288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4D3CE6-4981-496B-BEA7-FE1213F035D6}"/>
              </a:ext>
            </a:extLst>
          </p:cNvPr>
          <p:cNvSpPr/>
          <p:nvPr userDrawn="1"/>
        </p:nvSpPr>
        <p:spPr>
          <a:xfrm>
            <a:off x="0" y="267511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AE5583-E3AE-489E-8549-B122F6BB4E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1716"/>
          <a:stretch/>
        </p:blipFill>
        <p:spPr>
          <a:xfrm>
            <a:off x="5163231" y="0"/>
            <a:ext cx="1865538" cy="12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0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建筑物&#10;&#10;自动生成的说明">
            <a:extLst>
              <a:ext uri="{FF2B5EF4-FFF2-40B4-BE49-F238E27FC236}">
                <a16:creationId xmlns:a16="http://schemas.microsoft.com/office/drawing/2014/main" id="{96A456C2-727A-4F13-8F23-9FDE434EE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600"/>
            <a:ext cx="12372188" cy="39834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2C3D67-EED6-4C96-95B7-B853CFFB4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>
            <a:extLst>
              <a:ext uri="{FF2B5EF4-FFF2-40B4-BE49-F238E27FC236}">
                <a16:creationId xmlns:a16="http://schemas.microsoft.com/office/drawing/2014/main" id="{6BE5CC2F-529B-4261-BEFE-E08F8A8E6A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AA27FF-4D24-4D71-A42A-32E30AD5DCFF}"/>
              </a:ext>
            </a:extLst>
          </p:cNvPr>
          <p:cNvSpPr/>
          <p:nvPr userDrawn="1"/>
        </p:nvSpPr>
        <p:spPr>
          <a:xfrm>
            <a:off x="-3" y="2562394"/>
            <a:ext cx="12191999" cy="1201702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D7CEF-E26C-450F-A0E3-BC28812142DF}"/>
              </a:ext>
            </a:extLst>
          </p:cNvPr>
          <p:cNvSpPr/>
          <p:nvPr userDrawn="1"/>
        </p:nvSpPr>
        <p:spPr>
          <a:xfrm>
            <a:off x="-4" y="2373481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295E269D-CDF8-40A9-8CDF-3AABFADCA49F}"/>
              </a:ext>
            </a:extLst>
          </p:cNvPr>
          <p:cNvSpPr/>
          <p:nvPr userDrawn="1"/>
        </p:nvSpPr>
        <p:spPr>
          <a:xfrm rot="5400000">
            <a:off x="5036822" y="131045"/>
            <a:ext cx="2118356" cy="1856273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>
            <a:extLst>
              <a:ext uri="{FF2B5EF4-FFF2-40B4-BE49-F238E27FC236}">
                <a16:creationId xmlns:a16="http://schemas.microsoft.com/office/drawing/2014/main" id="{38595F8F-A7A1-46FA-ABFD-340C45DA6D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192360"/>
            <a:ext cx="1606909" cy="16069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6FF6E3E-6706-4332-9557-670E6362B883}"/>
              </a:ext>
            </a:extLst>
          </p:cNvPr>
          <p:cNvSpPr/>
          <p:nvPr userDrawn="1"/>
        </p:nvSpPr>
        <p:spPr>
          <a:xfrm>
            <a:off x="1" y="3856996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FC0AB-0F80-470F-8D0F-1814AF673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6CEBC6-4093-485D-865B-683A18A278E0}"/>
              </a:ext>
            </a:extLst>
          </p:cNvPr>
          <p:cNvGrpSpPr/>
          <p:nvPr userDrawn="1"/>
        </p:nvGrpSpPr>
        <p:grpSpPr>
          <a:xfrm>
            <a:off x="1" y="0"/>
            <a:ext cx="12192000" cy="720000"/>
            <a:chOff x="1440455" y="2421654"/>
            <a:chExt cx="9311089" cy="2954922"/>
          </a:xfrm>
        </p:grpSpPr>
        <p:sp>
          <p:nvSpPr>
            <p:cNvPr id="10" name="流程图: 过程 9">
              <a:extLst>
                <a:ext uri="{FF2B5EF4-FFF2-40B4-BE49-F238E27FC236}">
                  <a16:creationId xmlns:a16="http://schemas.microsoft.com/office/drawing/2014/main" id="{C08861C9-560D-406C-8B3A-C7C0F0FAFA90}"/>
                </a:ext>
              </a:extLst>
            </p:cNvPr>
            <p:cNvSpPr/>
            <p:nvPr/>
          </p:nvSpPr>
          <p:spPr>
            <a:xfrm>
              <a:off x="1440455" y="2421654"/>
              <a:ext cx="9311089" cy="2954922"/>
            </a:xfrm>
            <a:prstGeom prst="flowChartProcess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64000">
                  <a:srgbClr val="3366AC"/>
                </a:gs>
                <a:gs pos="0">
                  <a:srgbClr val="004098"/>
                </a:gs>
                <a:gs pos="81000">
                  <a:srgbClr val="4D79B7"/>
                </a:gs>
                <a:gs pos="37000">
                  <a:srgbClr val="1A53A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AD077B-5D83-4535-BEFA-251FCD02F2EF}"/>
                </a:ext>
              </a:extLst>
            </p:cNvPr>
            <p:cNvCxnSpPr>
              <a:cxnSpLocks/>
            </p:cNvCxnSpPr>
            <p:nvPr/>
          </p:nvCxnSpPr>
          <p:spPr>
            <a:xfrm>
              <a:off x="2064942" y="2677887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9767BBA-B4C5-4869-936B-1F1C96BD961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942" y="5179926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4BE4AEA-23A6-40D9-8EE9-B53007C5E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0" y="6054766"/>
            <a:ext cx="12166903" cy="411617"/>
          </a:xfrm>
          <a:prstGeom prst="rect">
            <a:avLst/>
          </a:prstGeom>
        </p:spPr>
      </p:pic>
      <p:pic>
        <p:nvPicPr>
          <p:cNvPr id="16" name="图片 15" descr="图片包含 户外, 标牌, 黑色&#10;&#10;自动生成的说明">
            <a:extLst>
              <a:ext uri="{FF2B5EF4-FFF2-40B4-BE49-F238E27FC236}">
                <a16:creationId xmlns:a16="http://schemas.microsoft.com/office/drawing/2014/main" id="{CEF2F106-6D36-4DD5-9815-4A3454D5F5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498B3E8D-49F0-4138-B415-52FABD89BA80}"/>
              </a:ext>
            </a:extLst>
          </p:cNvPr>
          <p:cNvSpPr>
            <a:spLocks/>
          </p:cNvSpPr>
          <p:nvPr userDrawn="1"/>
        </p:nvSpPr>
        <p:spPr bwMode="auto">
          <a:xfrm>
            <a:off x="9380002" y="-3704"/>
            <a:ext cx="1947863" cy="2874963"/>
          </a:xfrm>
          <a:custGeom>
            <a:avLst/>
            <a:gdLst>
              <a:gd name="T0" fmla="*/ 0 w 1227"/>
              <a:gd name="T1" fmla="*/ 0 h 1811"/>
              <a:gd name="T2" fmla="*/ 1227 w 1227"/>
              <a:gd name="T3" fmla="*/ 0 h 1811"/>
              <a:gd name="T4" fmla="*/ 1227 w 1227"/>
              <a:gd name="T5" fmla="*/ 1811 h 1811"/>
              <a:gd name="T6" fmla="*/ 0 w 1227"/>
              <a:gd name="T7" fmla="*/ 0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7" h="1811">
                <a:moveTo>
                  <a:pt x="0" y="0"/>
                </a:moveTo>
                <a:lnTo>
                  <a:pt x="1227" y="0"/>
                </a:lnTo>
                <a:lnTo>
                  <a:pt x="1227" y="18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9804"/>
            </a:schemeClr>
          </a:solidFill>
          <a:ln w="6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904449-D5C5-4FD3-8F78-F4EF6C908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/>
          <a:stretch/>
        </p:blipFill>
        <p:spPr>
          <a:xfrm>
            <a:off x="0" y="0"/>
            <a:ext cx="8457739" cy="6852458"/>
          </a:xfrm>
          <a:custGeom>
            <a:avLst/>
            <a:gdLst>
              <a:gd name="connsiteX0" fmla="*/ 0 w 8457739"/>
              <a:gd name="connsiteY0" fmla="*/ 0 h 6852458"/>
              <a:gd name="connsiteX1" fmla="*/ 4178729 w 8457739"/>
              <a:gd name="connsiteY1" fmla="*/ 0 h 6852458"/>
              <a:gd name="connsiteX2" fmla="*/ 8457739 w 8457739"/>
              <a:gd name="connsiteY2" fmla="*/ 6852458 h 6852458"/>
              <a:gd name="connsiteX3" fmla="*/ 0 w 8457739"/>
              <a:gd name="connsiteY3" fmla="*/ 6852458 h 68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7739" h="6852458">
                <a:moveTo>
                  <a:pt x="0" y="0"/>
                </a:moveTo>
                <a:lnTo>
                  <a:pt x="4178729" y="0"/>
                </a:lnTo>
                <a:lnTo>
                  <a:pt x="8457739" y="6852458"/>
                </a:lnTo>
                <a:lnTo>
                  <a:pt x="0" y="6852458"/>
                </a:lnTo>
                <a:close/>
              </a:path>
            </a:pathLst>
          </a:cu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0BDD45E6-B4E9-4F8B-9EED-FD4693E85669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8460052" cy="6861704"/>
          </a:xfrm>
          <a:custGeom>
            <a:avLst/>
            <a:gdLst>
              <a:gd name="T0" fmla="*/ 0 w 4326"/>
              <a:gd name="T1" fmla="*/ 0 h 3234"/>
              <a:gd name="T2" fmla="*/ 2135 w 4326"/>
              <a:gd name="T3" fmla="*/ 0 h 3234"/>
              <a:gd name="T4" fmla="*/ 4326 w 4326"/>
              <a:gd name="T5" fmla="*/ 3234 h 3234"/>
              <a:gd name="T6" fmla="*/ 0 w 4326"/>
              <a:gd name="T7" fmla="*/ 3234 h 3234"/>
              <a:gd name="T8" fmla="*/ 0 w 4326"/>
              <a:gd name="T9" fmla="*/ 0 h 3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6" h="3234">
                <a:moveTo>
                  <a:pt x="0" y="0"/>
                </a:moveTo>
                <a:lnTo>
                  <a:pt x="2135" y="0"/>
                </a:lnTo>
                <a:lnTo>
                  <a:pt x="4326" y="3234"/>
                </a:lnTo>
                <a:lnTo>
                  <a:pt x="0" y="323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57000"/>
            </a:sysClr>
          </a:solidFill>
          <a:ln w="6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008C9642-C122-49E8-9062-984F93E7F737}"/>
              </a:ext>
            </a:extLst>
          </p:cNvPr>
          <p:cNvSpPr/>
          <p:nvPr userDrawn="1"/>
        </p:nvSpPr>
        <p:spPr>
          <a:xfrm>
            <a:off x="5887468" y="4897596"/>
            <a:ext cx="2570271" cy="1966865"/>
          </a:xfrm>
          <a:prstGeom prst="triangle">
            <a:avLst>
              <a:gd name="adj" fmla="val 51849"/>
            </a:avLst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8668834-19BA-47B3-A02D-AE1B0EA7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196" r="37111"/>
          <a:stretch/>
        </p:blipFill>
        <p:spPr>
          <a:xfrm>
            <a:off x="9699877" y="-3704"/>
            <a:ext cx="2492124" cy="5884732"/>
          </a:xfrm>
          <a:prstGeom prst="rect">
            <a:avLst/>
          </a:prstGeom>
        </p:spPr>
      </p:pic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C3FCE268-F8B2-48F7-8E94-A7393E50D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8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D72E6A-6AB6-4B32-9DF8-C5C8BBDEFA41}"/>
              </a:ext>
            </a:extLst>
          </p:cNvPr>
          <p:cNvGrpSpPr/>
          <p:nvPr userDrawn="1"/>
        </p:nvGrpSpPr>
        <p:grpSpPr>
          <a:xfrm>
            <a:off x="1014413" y="1390384"/>
            <a:ext cx="5194594" cy="4077232"/>
            <a:chOff x="5253925" y="856186"/>
            <a:chExt cx="6555782" cy="514562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519395-A4CF-4088-9B81-BB0C6C6B6C51}"/>
                </a:ext>
              </a:extLst>
            </p:cNvPr>
            <p:cNvGrpSpPr/>
            <p:nvPr/>
          </p:nvGrpSpPr>
          <p:grpSpPr>
            <a:xfrm>
              <a:off x="5455964" y="978526"/>
              <a:ext cx="6123124" cy="4900949"/>
              <a:chOff x="9144264" y="1395808"/>
              <a:chExt cx="5080440" cy="406638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D9AE3E12-CAE7-4B63-8BD9-12CB2C821333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0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7ACE286-1A48-4E4C-AD28-142EE738A2FE}"/>
                    </a:ext>
                  </a:extLst>
                </p:cNvPr>
                <p:cNvSpPr/>
                <p:nvPr/>
              </p:nvSpPr>
              <p:spPr>
                <a:xfrm>
                  <a:off x="0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Picture 53_1">
                  <a:extLst>
                    <a:ext uri="{FF2B5EF4-FFF2-40B4-BE49-F238E27FC236}">
                      <a16:creationId xmlns:a16="http://schemas.microsoft.com/office/drawing/2014/main" id="{5E4F8AF9-D6ED-498B-8565-5AFCB1F16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r="66667"/>
                <a:stretch>
                  <a:fillRect/>
                </a:stretch>
              </p:blipFill>
              <p:spPr>
                <a:xfrm>
                  <a:off x="0" y="850304"/>
                  <a:ext cx="2032176" cy="4066384"/>
                </a:xfrm>
                <a:prstGeom prst="rect">
                  <a:avLst/>
                </a:prstGeom>
                <a:sp3d z="-879958"/>
              </p:spPr>
            </p:pic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516E5F11-0EE3-4123-BEE5-D1F5FB3AD79A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1168229" y="850304"/>
                <a:chExt cx="5080440" cy="4066384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693751A-DAD1-4FEF-8B5A-6DAC6D47377B}"/>
                    </a:ext>
                  </a:extLst>
                </p:cNvPr>
                <p:cNvSpPr/>
                <p:nvPr/>
              </p:nvSpPr>
              <p:spPr>
                <a:xfrm>
                  <a:off x="1168229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Picture 54_2">
                  <a:extLst>
                    <a:ext uri="{FF2B5EF4-FFF2-40B4-BE49-F238E27FC236}">
                      <a16:creationId xmlns:a16="http://schemas.microsoft.com/office/drawing/2014/main" id="{7F1B3EB4-5BAB-40F3-B222-99D91F831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3333" r="33333"/>
                <a:stretch>
                  <a:fillRect/>
                </a:stretch>
              </p:blipFill>
              <p:spPr>
                <a:xfrm>
                  <a:off x="2692356" y="850304"/>
                  <a:ext cx="2032186" cy="4066384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5B7AABB5-24A3-4570-9CA9-1977F2BDFAF1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4368624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1738A7A-971E-4106-B557-37FBC391E875}"/>
                    </a:ext>
                  </a:extLst>
                </p:cNvPr>
                <p:cNvSpPr/>
                <p:nvPr/>
              </p:nvSpPr>
              <p:spPr>
                <a:xfrm>
                  <a:off x="4368624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Picture 55_3">
                  <a:extLst>
                    <a:ext uri="{FF2B5EF4-FFF2-40B4-BE49-F238E27FC236}">
                      <a16:creationId xmlns:a16="http://schemas.microsoft.com/office/drawing/2014/main" id="{9D6C89F8-995A-43A1-9DA9-243F46286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66667"/>
                <a:stretch>
                  <a:fillRect/>
                </a:stretch>
              </p:blipFill>
              <p:spPr>
                <a:xfrm>
                  <a:off x="7416888" y="850304"/>
                  <a:ext cx="2032176" cy="4066384"/>
                </a:xfrm>
                <a:prstGeom prst="rect">
                  <a:avLst/>
                </a:prstGeom>
                <a:sp3d z="879958"/>
              </p:spPr>
            </p:pic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76FAE95-CB28-4BE0-9740-60C629BBEF82}"/>
                </a:ext>
              </a:extLst>
            </p:cNvPr>
            <p:cNvGrpSpPr/>
            <p:nvPr/>
          </p:nvGrpSpPr>
          <p:grpSpPr>
            <a:xfrm>
              <a:off x="5253925" y="856186"/>
              <a:ext cx="6555782" cy="5145628"/>
              <a:chOff x="11322365" y="1920821"/>
              <a:chExt cx="4618120" cy="448094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F73A6D7-D426-44B5-BD7D-FB3F6E5B7F9C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0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2CC4F96-26C8-4485-AEF9-BD26914B5B5D}"/>
                    </a:ext>
                  </a:extLst>
                </p:cNvPr>
                <p:cNvSpPr/>
                <p:nvPr/>
              </p:nvSpPr>
              <p:spPr>
                <a:xfrm>
                  <a:off x="0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6" name="Picture 35_1">
                  <a:extLst>
                    <a:ext uri="{FF2B5EF4-FFF2-40B4-BE49-F238E27FC236}">
                      <a16:creationId xmlns:a16="http://schemas.microsoft.com/office/drawing/2014/main" id="{F9838FA3-C570-4275-8B0B-DE81CD0A3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66667"/>
                <a:stretch>
                  <a:fillRect/>
                </a:stretch>
              </p:blipFill>
              <p:spPr>
                <a:xfrm>
                  <a:off x="0" y="670463"/>
                  <a:ext cx="1847249" cy="4480948"/>
                </a:xfrm>
                <a:prstGeom prst="rect">
                  <a:avLst/>
                </a:prstGeom>
                <a:sp3d z="-799882"/>
              </p:spPr>
            </p:pic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3A48E0F-58DF-4727-9BC7-7522B2076E63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1276957" y="670463"/>
                <a:chExt cx="4618120" cy="4480948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353F63B1-505A-45F0-9F57-49E81D1D0304}"/>
                    </a:ext>
                  </a:extLst>
                </p:cNvPr>
                <p:cNvSpPr/>
                <p:nvPr/>
              </p:nvSpPr>
              <p:spPr>
                <a:xfrm>
                  <a:off x="1276957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" name="Picture 36_2">
                  <a:extLst>
                    <a:ext uri="{FF2B5EF4-FFF2-40B4-BE49-F238E27FC236}">
                      <a16:creationId xmlns:a16="http://schemas.microsoft.com/office/drawing/2014/main" id="{6AE70169-1BF2-464C-9D54-1C29841AC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3333" r="33333"/>
                <a:stretch>
                  <a:fillRect/>
                </a:stretch>
              </p:blipFill>
              <p:spPr>
                <a:xfrm>
                  <a:off x="2662388" y="670463"/>
                  <a:ext cx="1847259" cy="4480948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6A8C704-BD5D-47FA-9084-E4A5720D5C44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4401152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12D1296-1C26-4863-9B91-81388799A80A}"/>
                    </a:ext>
                  </a:extLst>
                </p:cNvPr>
                <p:cNvSpPr/>
                <p:nvPr/>
              </p:nvSpPr>
              <p:spPr>
                <a:xfrm>
                  <a:off x="4401152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" name="Picture 37_3">
                  <a:extLst>
                    <a:ext uri="{FF2B5EF4-FFF2-40B4-BE49-F238E27FC236}">
                      <a16:creationId xmlns:a16="http://schemas.microsoft.com/office/drawing/2014/main" id="{84A8F402-6F55-4D77-B988-B3812F159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6667"/>
                <a:stretch>
                  <a:fillRect/>
                </a:stretch>
              </p:blipFill>
              <p:spPr>
                <a:xfrm>
                  <a:off x="7172023" y="670463"/>
                  <a:ext cx="1847249" cy="4480948"/>
                </a:xfrm>
                <a:prstGeom prst="rect">
                  <a:avLst/>
                </a:prstGeom>
                <a:sp3d z="799882"/>
              </p:spPr>
            </p:pic>
          </p:grpSp>
        </p:grp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A71990DC-D607-4F06-BD7F-936A6E3AD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2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8" r:id="rId2"/>
    <p:sldLayoutId id="2147483691" r:id="rId3"/>
    <p:sldLayoutId id="2147483686" r:id="rId4"/>
    <p:sldLayoutId id="2147483692" r:id="rId5"/>
    <p:sldLayoutId id="2147483700" r:id="rId6"/>
    <p:sldLayoutId id="214748369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4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93" r:id="rId4"/>
    <p:sldLayoutId id="2147483684" r:id="rId5"/>
    <p:sldLayoutId id="2147483685" r:id="rId6"/>
    <p:sldLayoutId id="214748368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6" userDrawn="1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82" userDrawn="1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7.xml"/><Relationship Id="rId7" Type="http://schemas.openxmlformats.org/officeDocument/2006/relationships/image" Target="../media/image3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0A938B2-E07C-4B9F-AED6-EC1DDBA6D441}"/>
              </a:ext>
            </a:extLst>
          </p:cNvPr>
          <p:cNvSpPr txBox="1">
            <a:spLocks/>
          </p:cNvSpPr>
          <p:nvPr/>
        </p:nvSpPr>
        <p:spPr>
          <a:xfrm>
            <a:off x="0" y="2769884"/>
            <a:ext cx="12191999" cy="953271"/>
          </a:xfrm>
          <a:prstGeom prst="rect">
            <a:avLst/>
          </a:prstGeom>
          <a:solidFill>
            <a:schemeClr val="bg1">
              <a:alpha val="70000"/>
            </a:schemeClr>
          </a:solidFill>
          <a:effectLst/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solidFill>
                  <a:srgbClr val="124D9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ARP</a:t>
            </a:r>
            <a:r>
              <a:rPr lang="zh-CN" altLang="en-US" sz="6000" dirty="0">
                <a:solidFill>
                  <a:srgbClr val="124D9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攻击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E6A29DF-96E4-4459-B5DC-D20DEA729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1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6E6BF0-AC82-4D0E-8B21-3F7E6466B6D2}"/>
              </a:ext>
            </a:extLst>
          </p:cNvPr>
          <p:cNvSpPr txBox="1"/>
          <p:nvPr/>
        </p:nvSpPr>
        <p:spPr>
          <a:xfrm>
            <a:off x="685800" y="3075057"/>
            <a:ext cx="521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ARP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单向欺骗</a:t>
            </a:r>
            <a:endParaRPr lang="zh-CN" altLang="en-US" sz="3600" b="1" dirty="0">
              <a:solidFill>
                <a:srgbClr val="004098"/>
              </a:solidFill>
            </a:endParaRP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E1F25DB-36E7-4F7B-B329-FED97992E8A5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pPr algn="r"/>
              <a:t>10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5751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占位符 10">
            <a:extLst>
              <a:ext uri="{FF2B5EF4-FFF2-40B4-BE49-F238E27FC236}">
                <a16:creationId xmlns:a16="http://schemas.microsoft.com/office/drawing/2014/main" id="{E321F5FC-FC49-491D-BD26-681A01E05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624298"/>
              </p:ext>
            </p:extLst>
          </p:nvPr>
        </p:nvGraphicFramePr>
        <p:xfrm>
          <a:off x="838201" y="1825624"/>
          <a:ext cx="4838700" cy="40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AAEFE8A-75E0-4135-98D0-B481B3D6BD6D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攻击前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336C2C3F-BD29-4E6C-8E3A-24F06874B88C}"/>
              </a:ext>
            </a:extLst>
          </p:cNvPr>
          <p:cNvSpPr txBox="1">
            <a:spLocks/>
          </p:cNvSpPr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pPr/>
              <a:t>11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9A2F7-0E8B-330D-946D-091DBF85E36D}"/>
              </a:ext>
            </a:extLst>
          </p:cNvPr>
          <p:cNvSpPr/>
          <p:nvPr/>
        </p:nvSpPr>
        <p:spPr>
          <a:xfrm>
            <a:off x="6105601" y="2732942"/>
            <a:ext cx="5065986" cy="147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iconfont-11910-5676763">
            <a:extLst>
              <a:ext uri="{FF2B5EF4-FFF2-40B4-BE49-F238E27FC236}">
                <a16:creationId xmlns:a16="http://schemas.microsoft.com/office/drawing/2014/main" id="{926B52D2-84F8-F3F5-2B44-F8B3BCC16040}"/>
              </a:ext>
            </a:extLst>
          </p:cNvPr>
          <p:cNvSpPr/>
          <p:nvPr/>
        </p:nvSpPr>
        <p:spPr>
          <a:xfrm>
            <a:off x="6313256" y="3041247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F1165C-3B88-296D-6B07-83330BB89B0F}"/>
              </a:ext>
            </a:extLst>
          </p:cNvPr>
          <p:cNvSpPr txBox="1"/>
          <p:nvPr/>
        </p:nvSpPr>
        <p:spPr>
          <a:xfrm>
            <a:off x="7130486" y="3041247"/>
            <a:ext cx="352700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D4D4D"/>
                </a:solidFill>
                <a:latin typeface="+mn-ea"/>
              </a:rPr>
              <a:t>w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indows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主机</a:t>
            </a:r>
            <a:r>
              <a:rPr lang="zh-CN" altLang="en-US" sz="2000" dirty="0">
                <a:solidFill>
                  <a:srgbClr val="4D4D4D"/>
                </a:solidFill>
                <a:latin typeface="+mn-ea"/>
              </a:rPr>
              <a:t>正常访问外网</a:t>
            </a:r>
          </a:p>
        </p:txBody>
      </p:sp>
    </p:spTree>
    <p:extLst>
      <p:ext uri="{BB962C8B-B14F-4D97-AF65-F5344CB8AC3E}">
        <p14:creationId xmlns:p14="http://schemas.microsoft.com/office/powerpoint/2010/main" val="409173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占位符 10">
            <a:extLst>
              <a:ext uri="{FF2B5EF4-FFF2-40B4-BE49-F238E27FC236}">
                <a16:creationId xmlns:a16="http://schemas.microsoft.com/office/drawing/2014/main" id="{E321F5FC-FC49-491D-BD26-681A01E05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65255"/>
              </p:ext>
            </p:extLst>
          </p:nvPr>
        </p:nvGraphicFramePr>
        <p:xfrm>
          <a:off x="838200" y="1825624"/>
          <a:ext cx="5203145" cy="413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AAEFE8A-75E0-4135-98D0-B481B3D6BD6D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arpspoof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工具进行攻击欺骗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336C2C3F-BD29-4E6C-8E3A-24F06874B88C}"/>
              </a:ext>
            </a:extLst>
          </p:cNvPr>
          <p:cNvSpPr txBox="1">
            <a:spLocks/>
          </p:cNvSpPr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pPr/>
              <a:t>12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14498A-CA11-EE48-05F3-B10715984473}"/>
              </a:ext>
            </a:extLst>
          </p:cNvPr>
          <p:cNvSpPr/>
          <p:nvPr/>
        </p:nvSpPr>
        <p:spPr>
          <a:xfrm>
            <a:off x="6401993" y="2884291"/>
            <a:ext cx="5065986" cy="147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iconfont-11910-5676763">
            <a:extLst>
              <a:ext uri="{FF2B5EF4-FFF2-40B4-BE49-F238E27FC236}">
                <a16:creationId xmlns:a16="http://schemas.microsoft.com/office/drawing/2014/main" id="{B9BDE46A-5E3B-B564-1C1A-64946C880BBD}"/>
              </a:ext>
            </a:extLst>
          </p:cNvPr>
          <p:cNvSpPr/>
          <p:nvPr/>
        </p:nvSpPr>
        <p:spPr>
          <a:xfrm>
            <a:off x="6609648" y="3192596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D60A4E-7AB7-0248-B231-289526B8D7C6}"/>
              </a:ext>
            </a:extLst>
          </p:cNvPr>
          <p:cNvSpPr txBox="1"/>
          <p:nvPr/>
        </p:nvSpPr>
        <p:spPr>
          <a:xfrm>
            <a:off x="7426877" y="3192596"/>
            <a:ext cx="3754027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利用</a:t>
            </a:r>
            <a:r>
              <a:rPr lang="en-US" altLang="zh-CN" sz="2000" b="0" i="0" dirty="0" err="1">
                <a:solidFill>
                  <a:srgbClr val="4D4D4D"/>
                </a:solidFill>
                <a:effectLst/>
                <a:latin typeface="+mn-ea"/>
              </a:rPr>
              <a:t>arpspoof</a:t>
            </a:r>
            <a:r>
              <a:rPr lang="zh-CN" altLang="en-US" sz="2000" dirty="0">
                <a:solidFill>
                  <a:srgbClr val="4D4D4D"/>
                </a:solidFill>
                <a:latin typeface="+mn-ea"/>
              </a:rPr>
              <a:t>工具向</a:t>
            </a:r>
            <a:r>
              <a:rPr lang="en-US" altLang="zh-CN" sz="2000" dirty="0">
                <a:solidFill>
                  <a:srgbClr val="4D4D4D"/>
                </a:solidFill>
                <a:latin typeface="+mn-ea"/>
              </a:rPr>
              <a:t>windows</a:t>
            </a:r>
            <a:r>
              <a:rPr lang="zh-CN" altLang="en-US" sz="2000" dirty="0">
                <a:solidFill>
                  <a:srgbClr val="4D4D4D"/>
                </a:solidFill>
                <a:latin typeface="+mn-ea"/>
              </a:rPr>
              <a:t>发送</a:t>
            </a:r>
            <a:r>
              <a:rPr lang="en-US" altLang="zh-CN" sz="2000" dirty="0">
                <a:solidFill>
                  <a:srgbClr val="4D4D4D"/>
                </a:solidFill>
                <a:latin typeface="+mn-ea"/>
              </a:rPr>
              <a:t>ARP reply</a:t>
            </a:r>
            <a:r>
              <a:rPr lang="zh-CN" altLang="en-US" sz="2000" dirty="0">
                <a:solidFill>
                  <a:srgbClr val="4D4D4D"/>
                </a:solidFill>
                <a:latin typeface="+mn-ea"/>
              </a:rPr>
              <a:t>数据包进行欺骗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。</a:t>
            </a:r>
            <a:endParaRPr lang="zh-CN" altLang="en-US" sz="2000" dirty="0">
              <a:solidFill>
                <a:srgbClr val="4D4D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854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占位符 10">
            <a:extLst>
              <a:ext uri="{FF2B5EF4-FFF2-40B4-BE49-F238E27FC236}">
                <a16:creationId xmlns:a16="http://schemas.microsoft.com/office/drawing/2014/main" id="{E321F5FC-FC49-491D-BD26-681A01E05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490173"/>
              </p:ext>
            </p:extLst>
          </p:nvPr>
        </p:nvGraphicFramePr>
        <p:xfrm>
          <a:off x="838200" y="1825624"/>
          <a:ext cx="5203145" cy="4133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AAEFE8A-75E0-4135-98D0-B481B3D6BD6D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arpspoof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工具进行攻击欺骗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336C2C3F-BD29-4E6C-8E3A-24F06874B88C}"/>
              </a:ext>
            </a:extLst>
          </p:cNvPr>
          <p:cNvSpPr txBox="1">
            <a:spLocks/>
          </p:cNvSpPr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pPr/>
              <a:t>13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14498A-CA11-EE48-05F3-B10715984473}"/>
              </a:ext>
            </a:extLst>
          </p:cNvPr>
          <p:cNvSpPr/>
          <p:nvPr/>
        </p:nvSpPr>
        <p:spPr>
          <a:xfrm>
            <a:off x="6401993" y="2884291"/>
            <a:ext cx="5065986" cy="147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iconfont-11910-5676763">
            <a:extLst>
              <a:ext uri="{FF2B5EF4-FFF2-40B4-BE49-F238E27FC236}">
                <a16:creationId xmlns:a16="http://schemas.microsoft.com/office/drawing/2014/main" id="{B9BDE46A-5E3B-B564-1C1A-64946C880BBD}"/>
              </a:ext>
            </a:extLst>
          </p:cNvPr>
          <p:cNvSpPr/>
          <p:nvPr/>
        </p:nvSpPr>
        <p:spPr>
          <a:xfrm>
            <a:off x="6609648" y="3192596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D60A4E-7AB7-0248-B231-289526B8D7C6}"/>
              </a:ext>
            </a:extLst>
          </p:cNvPr>
          <p:cNvSpPr txBox="1"/>
          <p:nvPr/>
        </p:nvSpPr>
        <p:spPr>
          <a:xfrm>
            <a:off x="7426878" y="3192596"/>
            <a:ext cx="352700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关闭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kali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的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IP</a:t>
            </a:r>
            <a:r>
              <a:rPr lang="zh-CN" altLang="en-US" sz="2000" dirty="0">
                <a:solidFill>
                  <a:srgbClr val="4D4D4D"/>
                </a:solidFill>
                <a:latin typeface="+mn-ea"/>
              </a:rPr>
              <a:t>转发</a:t>
            </a:r>
          </a:p>
        </p:txBody>
      </p:sp>
    </p:spTree>
    <p:extLst>
      <p:ext uri="{BB962C8B-B14F-4D97-AF65-F5344CB8AC3E}">
        <p14:creationId xmlns:p14="http://schemas.microsoft.com/office/powerpoint/2010/main" val="405308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占位符 10">
            <a:extLst>
              <a:ext uri="{FF2B5EF4-FFF2-40B4-BE49-F238E27FC236}">
                <a16:creationId xmlns:a16="http://schemas.microsoft.com/office/drawing/2014/main" id="{E321F5FC-FC49-491D-BD26-681A01E05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3228834"/>
              </p:ext>
            </p:extLst>
          </p:nvPr>
        </p:nvGraphicFramePr>
        <p:xfrm>
          <a:off x="838200" y="1825624"/>
          <a:ext cx="4838700" cy="40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AAEFE8A-75E0-4135-98D0-B481B3D6BD6D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336C2C3F-BD29-4E6C-8E3A-24F06874B88C}"/>
              </a:ext>
            </a:extLst>
          </p:cNvPr>
          <p:cNvSpPr txBox="1">
            <a:spLocks/>
          </p:cNvSpPr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pPr/>
              <a:t>14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440AFB-20C8-76BF-21C5-EC5DCB47F2FB}"/>
              </a:ext>
            </a:extLst>
          </p:cNvPr>
          <p:cNvSpPr/>
          <p:nvPr/>
        </p:nvSpPr>
        <p:spPr>
          <a:xfrm>
            <a:off x="6401993" y="2884291"/>
            <a:ext cx="5065986" cy="147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iconfont-11910-5676763">
            <a:extLst>
              <a:ext uri="{FF2B5EF4-FFF2-40B4-BE49-F238E27FC236}">
                <a16:creationId xmlns:a16="http://schemas.microsoft.com/office/drawing/2014/main" id="{4933B56F-CD2B-2B60-E5AF-69F0AA513AF1}"/>
              </a:ext>
            </a:extLst>
          </p:cNvPr>
          <p:cNvSpPr/>
          <p:nvPr/>
        </p:nvSpPr>
        <p:spPr>
          <a:xfrm>
            <a:off x="6609648" y="3192596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A24670-FFB1-23B4-5B75-51DDA2370AC8}"/>
              </a:ext>
            </a:extLst>
          </p:cNvPr>
          <p:cNvSpPr txBox="1"/>
          <p:nvPr/>
        </p:nvSpPr>
        <p:spPr>
          <a:xfrm>
            <a:off x="7426878" y="3192596"/>
            <a:ext cx="352700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D4D4D"/>
                </a:solidFill>
                <a:latin typeface="+mn-ea"/>
              </a:rPr>
              <a:t>w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indows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主机无法访问外网</a:t>
            </a:r>
            <a:endParaRPr lang="zh-CN" altLang="en-US" sz="2000" dirty="0">
              <a:solidFill>
                <a:srgbClr val="4D4D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64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占位符 10">
            <a:extLst>
              <a:ext uri="{FF2B5EF4-FFF2-40B4-BE49-F238E27FC236}">
                <a16:creationId xmlns:a16="http://schemas.microsoft.com/office/drawing/2014/main" id="{E321F5FC-FC49-491D-BD26-681A01E05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4383161"/>
              </p:ext>
            </p:extLst>
          </p:nvPr>
        </p:nvGraphicFramePr>
        <p:xfrm>
          <a:off x="838200" y="1825624"/>
          <a:ext cx="4838700" cy="40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AAEFE8A-75E0-4135-98D0-B481B3D6BD6D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336C2C3F-BD29-4E6C-8E3A-24F06874B88C}"/>
              </a:ext>
            </a:extLst>
          </p:cNvPr>
          <p:cNvSpPr txBox="1">
            <a:spLocks/>
          </p:cNvSpPr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pPr/>
              <a:t>15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440AFB-20C8-76BF-21C5-EC5DCB47F2FB}"/>
              </a:ext>
            </a:extLst>
          </p:cNvPr>
          <p:cNvSpPr/>
          <p:nvPr/>
        </p:nvSpPr>
        <p:spPr>
          <a:xfrm>
            <a:off x="6401993" y="2884291"/>
            <a:ext cx="5065986" cy="147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iconfont-11910-5676763">
            <a:extLst>
              <a:ext uri="{FF2B5EF4-FFF2-40B4-BE49-F238E27FC236}">
                <a16:creationId xmlns:a16="http://schemas.microsoft.com/office/drawing/2014/main" id="{4933B56F-CD2B-2B60-E5AF-69F0AA513AF1}"/>
              </a:ext>
            </a:extLst>
          </p:cNvPr>
          <p:cNvSpPr/>
          <p:nvPr/>
        </p:nvSpPr>
        <p:spPr>
          <a:xfrm>
            <a:off x="6609648" y="3192596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A24670-FFB1-23B4-5B75-51DDA2370AC8}"/>
              </a:ext>
            </a:extLst>
          </p:cNvPr>
          <p:cNvSpPr txBox="1"/>
          <p:nvPr/>
        </p:nvSpPr>
        <p:spPr>
          <a:xfrm>
            <a:off x="7426878" y="3192596"/>
            <a:ext cx="352700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D4D4D"/>
                </a:solidFill>
                <a:latin typeface="+mn-ea"/>
              </a:rPr>
              <a:t>w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indows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主机</a:t>
            </a:r>
            <a:r>
              <a:rPr lang="zh-CN" altLang="en-US" sz="2000" dirty="0">
                <a:solidFill>
                  <a:srgbClr val="4D4D4D"/>
                </a:solidFill>
                <a:latin typeface="+mn-ea"/>
              </a:rPr>
              <a:t>添加静态</a:t>
            </a:r>
            <a:r>
              <a:rPr lang="en-US" altLang="zh-CN" sz="2000" dirty="0">
                <a:solidFill>
                  <a:srgbClr val="4D4D4D"/>
                </a:solidFill>
                <a:latin typeface="+mn-ea"/>
              </a:rPr>
              <a:t>ARP</a:t>
            </a:r>
            <a:r>
              <a:rPr lang="zh-CN" altLang="en-US" sz="2000" dirty="0">
                <a:solidFill>
                  <a:srgbClr val="4D4D4D"/>
                </a:solidFill>
                <a:latin typeface="+mn-ea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56158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3075057"/>
            <a:ext cx="521101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ARP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双向欺骗的      </a:t>
            </a:r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4" name="灯片编号占位符 1"/>
          <p:cNvSpPr txBox="1"/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t>16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46364" y="157035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300" y="1825625"/>
            <a:ext cx="491617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双向欺骗</a:t>
            </a: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攻击者伪装成两种身份，对网关伪装成目标主机，对目标主机伪装成网关。使目标主机与网关之间的流量都要经过攻击机，他们之间的数据也都会被被攻击机截获。</a:t>
            </a:r>
          </a:p>
        </p:txBody>
      </p:sp>
      <p:sp>
        <p:nvSpPr>
          <p:cNvPr id="8" name="iconfont-11910-5676763"/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双向欺骗的原理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17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11" name="图片 10" descr="微信截图_202305101430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825625"/>
            <a:ext cx="5512435" cy="33381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46364" y="157035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300" y="1825625"/>
            <a:ext cx="491617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报文结构</a:t>
            </a: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包括以太网链路层和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报文数据。</a:t>
            </a: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关键部分：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操作码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源地址硬件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目标地址硬件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源地址协议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目标地址协议</a:t>
            </a:r>
          </a:p>
          <a:p>
            <a:pPr algn="ctr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iconfont-11910-5676763"/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报文结构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18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5" name="图片 4" descr="微信截图_202305091929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" y="2480310"/>
            <a:ext cx="573786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393621" y="3982668"/>
            <a:ext cx="2646014" cy="875692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9" name="箭头: 五边形 13"/>
          <p:cNvSpPr/>
          <p:nvPr/>
        </p:nvSpPr>
        <p:spPr bwMode="auto">
          <a:xfrm>
            <a:off x="9152968" y="1624932"/>
            <a:ext cx="2645411" cy="875692"/>
          </a:xfrm>
          <a:prstGeom prst="homePlate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313403" y="3196756"/>
            <a:ext cx="2646014" cy="875692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233185" y="2410845"/>
            <a:ext cx="2646014" cy="875691"/>
          </a:xfrm>
          <a:prstGeom prst="rect">
            <a:avLst/>
          </a:prstGeom>
          <a:solidFill>
            <a:srgbClr val="1A53A2"/>
          </a:solidFill>
          <a:ln>
            <a:noFill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864235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327106" y="1846778"/>
            <a:ext cx="2382521" cy="432000"/>
            <a:chOff x="3425748" y="3241175"/>
            <a:chExt cx="3659669" cy="608766"/>
          </a:xfrm>
        </p:grpSpPr>
        <p:sp>
          <p:nvSpPr>
            <p:cNvPr id="40" name="文本框 39"/>
            <p:cNvSpPr txBox="1"/>
            <p:nvPr/>
          </p:nvSpPr>
          <p:spPr>
            <a:xfrm>
              <a:off x="3954411" y="3284127"/>
              <a:ext cx="3131006" cy="56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4.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缓冲表恢复</a:t>
              </a:r>
            </a:p>
          </p:txBody>
        </p:sp>
        <p:sp>
          <p:nvSpPr>
            <p:cNvPr id="41" name="play-button_91268"/>
            <p:cNvSpPr/>
            <p:nvPr/>
          </p:nvSpPr>
          <p:spPr>
            <a:xfrm>
              <a:off x="3425748" y="3241175"/>
              <a:ext cx="663573" cy="608766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56 w 533"/>
                <a:gd name="T11" fmla="*/ 285 h 533"/>
                <a:gd name="T12" fmla="*/ 199 w 533"/>
                <a:gd name="T13" fmla="*/ 376 h 533"/>
                <a:gd name="T14" fmla="*/ 167 w 533"/>
                <a:gd name="T15" fmla="*/ 357 h 533"/>
                <a:gd name="T16" fmla="*/ 167 w 533"/>
                <a:gd name="T17" fmla="*/ 176 h 533"/>
                <a:gd name="T18" fmla="*/ 199 w 533"/>
                <a:gd name="T19" fmla="*/ 157 h 533"/>
                <a:gd name="T20" fmla="*/ 356 w 533"/>
                <a:gd name="T21" fmla="*/ 248 h 533"/>
                <a:gd name="T22" fmla="*/ 356 w 533"/>
                <a:gd name="T23" fmla="*/ 28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n-ea"/>
              </a:endParaRPr>
            </a:p>
          </p:txBody>
        </p:sp>
      </p:grpSp>
      <p:sp>
        <p:nvSpPr>
          <p:cNvPr id="31" name="任意多边形: 形状 17"/>
          <p:cNvSpPr/>
          <p:nvPr/>
        </p:nvSpPr>
        <p:spPr>
          <a:xfrm>
            <a:off x="3039635" y="3166360"/>
            <a:ext cx="270000" cy="1692000"/>
          </a:xfrm>
          <a:custGeom>
            <a:avLst/>
            <a:gdLst>
              <a:gd name="connsiteX0" fmla="*/ 0 w 346710"/>
              <a:gd name="connsiteY0" fmla="*/ 426720 h 853440"/>
              <a:gd name="connsiteX1" fmla="*/ 0 w 346710"/>
              <a:gd name="connsiteY1" fmla="*/ 853440 h 853440"/>
              <a:gd name="connsiteX2" fmla="*/ 346710 w 346710"/>
              <a:gd name="connsiteY2" fmla="*/ 426720 h 853440"/>
              <a:gd name="connsiteX3" fmla="*/ 346710 w 346710"/>
              <a:gd name="connsiteY3" fmla="*/ 0 h 853440"/>
              <a:gd name="connsiteX4" fmla="*/ 0 w 346710"/>
              <a:gd name="connsiteY4" fmla="*/ 426720 h 853440"/>
              <a:gd name="connsiteX0-1" fmla="*/ 0 w 346710"/>
              <a:gd name="connsiteY0-2" fmla="*/ 436245 h 862965"/>
              <a:gd name="connsiteX1-3" fmla="*/ 0 w 346710"/>
              <a:gd name="connsiteY1-4" fmla="*/ 862965 h 862965"/>
              <a:gd name="connsiteX2-5" fmla="*/ 346710 w 346710"/>
              <a:gd name="connsiteY2-6" fmla="*/ 436245 h 862965"/>
              <a:gd name="connsiteX3-7" fmla="*/ 342900 w 346710"/>
              <a:gd name="connsiteY3-8" fmla="*/ 0 h 862965"/>
              <a:gd name="connsiteX4-9" fmla="*/ 0 w 346710"/>
              <a:gd name="connsiteY4-10" fmla="*/ 436245 h 862965"/>
              <a:gd name="connsiteX0-11" fmla="*/ 1905 w 348615"/>
              <a:gd name="connsiteY0-12" fmla="*/ 436245 h 870585"/>
              <a:gd name="connsiteX1-13" fmla="*/ 0 w 348615"/>
              <a:gd name="connsiteY1-14" fmla="*/ 870585 h 870585"/>
              <a:gd name="connsiteX2-15" fmla="*/ 348615 w 348615"/>
              <a:gd name="connsiteY2-16" fmla="*/ 436245 h 870585"/>
              <a:gd name="connsiteX3-17" fmla="*/ 344805 w 348615"/>
              <a:gd name="connsiteY3-18" fmla="*/ 0 h 870585"/>
              <a:gd name="connsiteX4-19" fmla="*/ 1905 w 348615"/>
              <a:gd name="connsiteY4-20" fmla="*/ 436245 h 870585"/>
              <a:gd name="connsiteX0-21" fmla="*/ 0 w 350520"/>
              <a:gd name="connsiteY0-22" fmla="*/ 438150 h 870585"/>
              <a:gd name="connsiteX1-23" fmla="*/ 1905 w 350520"/>
              <a:gd name="connsiteY1-24" fmla="*/ 870585 h 870585"/>
              <a:gd name="connsiteX2-25" fmla="*/ 350520 w 350520"/>
              <a:gd name="connsiteY2-26" fmla="*/ 436245 h 870585"/>
              <a:gd name="connsiteX3-27" fmla="*/ 346710 w 350520"/>
              <a:gd name="connsiteY3-28" fmla="*/ 0 h 870585"/>
              <a:gd name="connsiteX4-29" fmla="*/ 0 w 350520"/>
              <a:gd name="connsiteY4-30" fmla="*/ 438150 h 870585"/>
              <a:gd name="connsiteX0-31" fmla="*/ 0 w 356235"/>
              <a:gd name="connsiteY0-32" fmla="*/ 438150 h 870585"/>
              <a:gd name="connsiteX1-33" fmla="*/ 7620 w 356235"/>
              <a:gd name="connsiteY1-34" fmla="*/ 870585 h 870585"/>
              <a:gd name="connsiteX2-35" fmla="*/ 356235 w 356235"/>
              <a:gd name="connsiteY2-36" fmla="*/ 436245 h 870585"/>
              <a:gd name="connsiteX3-37" fmla="*/ 352425 w 356235"/>
              <a:gd name="connsiteY3-38" fmla="*/ 0 h 870585"/>
              <a:gd name="connsiteX4-39" fmla="*/ 0 w 356235"/>
              <a:gd name="connsiteY4-40" fmla="*/ 438150 h 870585"/>
              <a:gd name="connsiteX0-41" fmla="*/ 0 w 356235"/>
              <a:gd name="connsiteY0-42" fmla="*/ 438150 h 870585"/>
              <a:gd name="connsiteX1-43" fmla="*/ 3810 w 356235"/>
              <a:gd name="connsiteY1-44" fmla="*/ 870585 h 870585"/>
              <a:gd name="connsiteX2-45" fmla="*/ 356235 w 356235"/>
              <a:gd name="connsiteY2-46" fmla="*/ 436245 h 870585"/>
              <a:gd name="connsiteX3-47" fmla="*/ 352425 w 356235"/>
              <a:gd name="connsiteY3-48" fmla="*/ 0 h 870585"/>
              <a:gd name="connsiteX4-49" fmla="*/ 0 w 356235"/>
              <a:gd name="connsiteY4-50" fmla="*/ 438150 h 870585"/>
              <a:gd name="connsiteX0-51" fmla="*/ 0 w 356288"/>
              <a:gd name="connsiteY0-52" fmla="*/ 434344 h 866779"/>
              <a:gd name="connsiteX1-53" fmla="*/ 3810 w 356288"/>
              <a:gd name="connsiteY1-54" fmla="*/ 866779 h 866779"/>
              <a:gd name="connsiteX2-55" fmla="*/ 356235 w 356288"/>
              <a:gd name="connsiteY2-56" fmla="*/ 432439 h 866779"/>
              <a:gd name="connsiteX3-57" fmla="*/ 356288 w 356288"/>
              <a:gd name="connsiteY3-58" fmla="*/ 0 h 866779"/>
              <a:gd name="connsiteX4-59" fmla="*/ 0 w 356288"/>
              <a:gd name="connsiteY4-60" fmla="*/ 434344 h 866779"/>
              <a:gd name="connsiteX0-61" fmla="*/ 0 w 356288"/>
              <a:gd name="connsiteY0-62" fmla="*/ 434344 h 866779"/>
              <a:gd name="connsiteX1-63" fmla="*/ 3810 w 356288"/>
              <a:gd name="connsiteY1-64" fmla="*/ 866779 h 866779"/>
              <a:gd name="connsiteX2-65" fmla="*/ 356235 w 356288"/>
              <a:gd name="connsiteY2-66" fmla="*/ 432439 h 866779"/>
              <a:gd name="connsiteX3-67" fmla="*/ 356288 w 356288"/>
              <a:gd name="connsiteY3-68" fmla="*/ 0 h 866779"/>
              <a:gd name="connsiteX4-69" fmla="*/ 0 w 356288"/>
              <a:gd name="connsiteY4-70" fmla="*/ 434344 h 866779"/>
              <a:gd name="connsiteX0-71" fmla="*/ 0 w 356288"/>
              <a:gd name="connsiteY0-72" fmla="*/ 434344 h 866779"/>
              <a:gd name="connsiteX1-73" fmla="*/ 489 w 356288"/>
              <a:gd name="connsiteY1-74" fmla="*/ 866779 h 866779"/>
              <a:gd name="connsiteX2-75" fmla="*/ 356235 w 356288"/>
              <a:gd name="connsiteY2-76" fmla="*/ 432439 h 866779"/>
              <a:gd name="connsiteX3-77" fmla="*/ 356288 w 356288"/>
              <a:gd name="connsiteY3-78" fmla="*/ 0 h 866779"/>
              <a:gd name="connsiteX4-79" fmla="*/ 0 w 356288"/>
              <a:gd name="connsiteY4-80" fmla="*/ 434344 h 8667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6288" h="866779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bg1"/>
          </a:solidFill>
          <a:ln w="55000" cap="flat" cmpd="thickThin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864235"/>
            <a:endParaRPr lang="zh-CN" altLang="en-US" sz="2400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421504" y="2632690"/>
            <a:ext cx="2434590" cy="432000"/>
            <a:chOff x="3425748" y="3241175"/>
            <a:chExt cx="3739650" cy="608766"/>
          </a:xfrm>
        </p:grpSpPr>
        <p:sp>
          <p:nvSpPr>
            <p:cNvPr id="43" name="文本框 42"/>
            <p:cNvSpPr txBox="1"/>
            <p:nvPr/>
          </p:nvSpPr>
          <p:spPr>
            <a:xfrm>
              <a:off x="4346517" y="3284127"/>
              <a:ext cx="2818881" cy="56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3.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双向欺骗</a:t>
              </a:r>
            </a:p>
          </p:txBody>
        </p:sp>
        <p:sp>
          <p:nvSpPr>
            <p:cNvPr id="44" name="play-button_91268"/>
            <p:cNvSpPr/>
            <p:nvPr/>
          </p:nvSpPr>
          <p:spPr>
            <a:xfrm>
              <a:off x="3425748" y="3241175"/>
              <a:ext cx="663573" cy="608766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56 w 533"/>
                <a:gd name="T11" fmla="*/ 285 h 533"/>
                <a:gd name="T12" fmla="*/ 199 w 533"/>
                <a:gd name="T13" fmla="*/ 376 h 533"/>
                <a:gd name="T14" fmla="*/ 167 w 533"/>
                <a:gd name="T15" fmla="*/ 357 h 533"/>
                <a:gd name="T16" fmla="*/ 167 w 533"/>
                <a:gd name="T17" fmla="*/ 176 h 533"/>
                <a:gd name="T18" fmla="*/ 199 w 533"/>
                <a:gd name="T19" fmla="*/ 157 h 533"/>
                <a:gd name="T20" fmla="*/ 356 w 533"/>
                <a:gd name="T21" fmla="*/ 248 h 533"/>
                <a:gd name="T22" fmla="*/ 356 w 533"/>
                <a:gd name="T23" fmla="*/ 28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465599" y="3418602"/>
            <a:ext cx="2371724" cy="432000"/>
            <a:chOff x="3425748" y="3241175"/>
            <a:chExt cx="3643086" cy="608766"/>
          </a:xfrm>
        </p:grpSpPr>
        <p:sp>
          <p:nvSpPr>
            <p:cNvPr id="46" name="文本框 45"/>
            <p:cNvSpPr txBox="1"/>
            <p:nvPr/>
          </p:nvSpPr>
          <p:spPr>
            <a:xfrm>
              <a:off x="4089014" y="3284127"/>
              <a:ext cx="2979820" cy="56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获取必要参数</a:t>
              </a:r>
            </a:p>
          </p:txBody>
        </p:sp>
        <p:sp>
          <p:nvSpPr>
            <p:cNvPr id="47" name="play-button_91268"/>
            <p:cNvSpPr/>
            <p:nvPr/>
          </p:nvSpPr>
          <p:spPr>
            <a:xfrm>
              <a:off x="3425748" y="3241175"/>
              <a:ext cx="663573" cy="608766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56 w 533"/>
                <a:gd name="T11" fmla="*/ 285 h 533"/>
                <a:gd name="T12" fmla="*/ 199 w 533"/>
                <a:gd name="T13" fmla="*/ 376 h 533"/>
                <a:gd name="T14" fmla="*/ 167 w 533"/>
                <a:gd name="T15" fmla="*/ 357 h 533"/>
                <a:gd name="T16" fmla="*/ 167 w 533"/>
                <a:gd name="T17" fmla="*/ 176 h 533"/>
                <a:gd name="T18" fmla="*/ 199 w 533"/>
                <a:gd name="T19" fmla="*/ 157 h 533"/>
                <a:gd name="T20" fmla="*/ 356 w 533"/>
                <a:gd name="T21" fmla="*/ 248 h 533"/>
                <a:gd name="T22" fmla="*/ 356 w 533"/>
                <a:gd name="T23" fmla="*/ 28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65071" y="4204514"/>
            <a:ext cx="2744470" cy="432000"/>
            <a:chOff x="3425748" y="3241175"/>
            <a:chExt cx="4215641" cy="608766"/>
          </a:xfrm>
        </p:grpSpPr>
        <p:sp>
          <p:nvSpPr>
            <p:cNvPr id="49" name="文本框 48"/>
            <p:cNvSpPr txBox="1"/>
            <p:nvPr/>
          </p:nvSpPr>
          <p:spPr>
            <a:xfrm>
              <a:off x="3883206" y="3284127"/>
              <a:ext cx="3758183" cy="56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 1.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引入所需模块</a:t>
              </a:r>
            </a:p>
          </p:txBody>
        </p:sp>
        <p:sp>
          <p:nvSpPr>
            <p:cNvPr id="50" name="play-button_91268"/>
            <p:cNvSpPr/>
            <p:nvPr/>
          </p:nvSpPr>
          <p:spPr>
            <a:xfrm>
              <a:off x="3425748" y="3241175"/>
              <a:ext cx="663573" cy="608766"/>
            </a:xfrm>
            <a:custGeom>
              <a:avLst/>
              <a:gdLst>
                <a:gd name="T0" fmla="*/ 267 w 533"/>
                <a:gd name="T1" fmla="*/ 0 h 533"/>
                <a:gd name="T2" fmla="*/ 0 w 533"/>
                <a:gd name="T3" fmla="*/ 267 h 533"/>
                <a:gd name="T4" fmla="*/ 267 w 533"/>
                <a:gd name="T5" fmla="*/ 533 h 533"/>
                <a:gd name="T6" fmla="*/ 533 w 533"/>
                <a:gd name="T7" fmla="*/ 267 h 533"/>
                <a:gd name="T8" fmla="*/ 267 w 533"/>
                <a:gd name="T9" fmla="*/ 0 h 533"/>
                <a:gd name="T10" fmla="*/ 356 w 533"/>
                <a:gd name="T11" fmla="*/ 285 h 533"/>
                <a:gd name="T12" fmla="*/ 199 w 533"/>
                <a:gd name="T13" fmla="*/ 376 h 533"/>
                <a:gd name="T14" fmla="*/ 167 w 533"/>
                <a:gd name="T15" fmla="*/ 357 h 533"/>
                <a:gd name="T16" fmla="*/ 167 w 533"/>
                <a:gd name="T17" fmla="*/ 176 h 533"/>
                <a:gd name="T18" fmla="*/ 199 w 533"/>
                <a:gd name="T19" fmla="*/ 157 h 533"/>
                <a:gd name="T20" fmla="*/ 356 w 533"/>
                <a:gd name="T21" fmla="*/ 248 h 533"/>
                <a:gd name="T22" fmla="*/ 356 w 533"/>
                <a:gd name="T23" fmla="*/ 28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3" h="533">
                  <a:moveTo>
                    <a:pt x="267" y="0"/>
                  </a:moveTo>
                  <a:cubicBezTo>
                    <a:pt x="119" y="0"/>
                    <a:pt x="0" y="119"/>
                    <a:pt x="0" y="267"/>
                  </a:cubicBezTo>
                  <a:cubicBezTo>
                    <a:pt x="0" y="414"/>
                    <a:pt x="119" y="533"/>
                    <a:pt x="267" y="533"/>
                  </a:cubicBezTo>
                  <a:cubicBezTo>
                    <a:pt x="414" y="533"/>
                    <a:pt x="533" y="414"/>
                    <a:pt x="533" y="267"/>
                  </a:cubicBezTo>
                  <a:cubicBezTo>
                    <a:pt x="533" y="119"/>
                    <a:pt x="414" y="0"/>
                    <a:pt x="267" y="0"/>
                  </a:cubicBezTo>
                  <a:close/>
                  <a:moveTo>
                    <a:pt x="356" y="285"/>
                  </a:moveTo>
                  <a:lnTo>
                    <a:pt x="199" y="376"/>
                  </a:lnTo>
                  <a:cubicBezTo>
                    <a:pt x="185" y="384"/>
                    <a:pt x="167" y="374"/>
                    <a:pt x="167" y="357"/>
                  </a:cubicBezTo>
                  <a:lnTo>
                    <a:pt x="167" y="176"/>
                  </a:lnTo>
                  <a:cubicBezTo>
                    <a:pt x="167" y="160"/>
                    <a:pt x="185" y="149"/>
                    <a:pt x="199" y="157"/>
                  </a:cubicBezTo>
                  <a:lnTo>
                    <a:pt x="356" y="248"/>
                  </a:lnTo>
                  <a:cubicBezTo>
                    <a:pt x="370" y="256"/>
                    <a:pt x="370" y="277"/>
                    <a:pt x="356" y="2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n-ea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双向欺骗的具体步骤</a:t>
            </a:r>
          </a:p>
        </p:txBody>
      </p:sp>
      <p:sp>
        <p:nvSpPr>
          <p:cNvPr id="34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19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35" name="任意多边形: 形状 17"/>
          <p:cNvSpPr/>
          <p:nvPr/>
        </p:nvSpPr>
        <p:spPr>
          <a:xfrm>
            <a:off x="5968221" y="2376700"/>
            <a:ext cx="259200" cy="1692000"/>
          </a:xfrm>
          <a:custGeom>
            <a:avLst/>
            <a:gdLst>
              <a:gd name="connsiteX0" fmla="*/ 0 w 346710"/>
              <a:gd name="connsiteY0" fmla="*/ 426720 h 853440"/>
              <a:gd name="connsiteX1" fmla="*/ 0 w 346710"/>
              <a:gd name="connsiteY1" fmla="*/ 853440 h 853440"/>
              <a:gd name="connsiteX2" fmla="*/ 346710 w 346710"/>
              <a:gd name="connsiteY2" fmla="*/ 426720 h 853440"/>
              <a:gd name="connsiteX3" fmla="*/ 346710 w 346710"/>
              <a:gd name="connsiteY3" fmla="*/ 0 h 853440"/>
              <a:gd name="connsiteX4" fmla="*/ 0 w 346710"/>
              <a:gd name="connsiteY4" fmla="*/ 426720 h 853440"/>
              <a:gd name="connsiteX0-1" fmla="*/ 0 w 346710"/>
              <a:gd name="connsiteY0-2" fmla="*/ 436245 h 862965"/>
              <a:gd name="connsiteX1-3" fmla="*/ 0 w 346710"/>
              <a:gd name="connsiteY1-4" fmla="*/ 862965 h 862965"/>
              <a:gd name="connsiteX2-5" fmla="*/ 346710 w 346710"/>
              <a:gd name="connsiteY2-6" fmla="*/ 436245 h 862965"/>
              <a:gd name="connsiteX3-7" fmla="*/ 342900 w 346710"/>
              <a:gd name="connsiteY3-8" fmla="*/ 0 h 862965"/>
              <a:gd name="connsiteX4-9" fmla="*/ 0 w 346710"/>
              <a:gd name="connsiteY4-10" fmla="*/ 436245 h 862965"/>
              <a:gd name="connsiteX0-11" fmla="*/ 1905 w 348615"/>
              <a:gd name="connsiteY0-12" fmla="*/ 436245 h 870585"/>
              <a:gd name="connsiteX1-13" fmla="*/ 0 w 348615"/>
              <a:gd name="connsiteY1-14" fmla="*/ 870585 h 870585"/>
              <a:gd name="connsiteX2-15" fmla="*/ 348615 w 348615"/>
              <a:gd name="connsiteY2-16" fmla="*/ 436245 h 870585"/>
              <a:gd name="connsiteX3-17" fmla="*/ 344805 w 348615"/>
              <a:gd name="connsiteY3-18" fmla="*/ 0 h 870585"/>
              <a:gd name="connsiteX4-19" fmla="*/ 1905 w 348615"/>
              <a:gd name="connsiteY4-20" fmla="*/ 436245 h 870585"/>
              <a:gd name="connsiteX0-21" fmla="*/ 0 w 350520"/>
              <a:gd name="connsiteY0-22" fmla="*/ 438150 h 870585"/>
              <a:gd name="connsiteX1-23" fmla="*/ 1905 w 350520"/>
              <a:gd name="connsiteY1-24" fmla="*/ 870585 h 870585"/>
              <a:gd name="connsiteX2-25" fmla="*/ 350520 w 350520"/>
              <a:gd name="connsiteY2-26" fmla="*/ 436245 h 870585"/>
              <a:gd name="connsiteX3-27" fmla="*/ 346710 w 350520"/>
              <a:gd name="connsiteY3-28" fmla="*/ 0 h 870585"/>
              <a:gd name="connsiteX4-29" fmla="*/ 0 w 350520"/>
              <a:gd name="connsiteY4-30" fmla="*/ 438150 h 870585"/>
              <a:gd name="connsiteX0-31" fmla="*/ 0 w 356235"/>
              <a:gd name="connsiteY0-32" fmla="*/ 438150 h 870585"/>
              <a:gd name="connsiteX1-33" fmla="*/ 7620 w 356235"/>
              <a:gd name="connsiteY1-34" fmla="*/ 870585 h 870585"/>
              <a:gd name="connsiteX2-35" fmla="*/ 356235 w 356235"/>
              <a:gd name="connsiteY2-36" fmla="*/ 436245 h 870585"/>
              <a:gd name="connsiteX3-37" fmla="*/ 352425 w 356235"/>
              <a:gd name="connsiteY3-38" fmla="*/ 0 h 870585"/>
              <a:gd name="connsiteX4-39" fmla="*/ 0 w 356235"/>
              <a:gd name="connsiteY4-40" fmla="*/ 438150 h 870585"/>
              <a:gd name="connsiteX0-41" fmla="*/ 0 w 356235"/>
              <a:gd name="connsiteY0-42" fmla="*/ 438150 h 870585"/>
              <a:gd name="connsiteX1-43" fmla="*/ 3810 w 356235"/>
              <a:gd name="connsiteY1-44" fmla="*/ 870585 h 870585"/>
              <a:gd name="connsiteX2-45" fmla="*/ 356235 w 356235"/>
              <a:gd name="connsiteY2-46" fmla="*/ 436245 h 870585"/>
              <a:gd name="connsiteX3-47" fmla="*/ 352425 w 356235"/>
              <a:gd name="connsiteY3-48" fmla="*/ 0 h 870585"/>
              <a:gd name="connsiteX4-49" fmla="*/ 0 w 356235"/>
              <a:gd name="connsiteY4-50" fmla="*/ 438150 h 870585"/>
              <a:gd name="connsiteX0-51" fmla="*/ 0 w 356288"/>
              <a:gd name="connsiteY0-52" fmla="*/ 434344 h 866779"/>
              <a:gd name="connsiteX1-53" fmla="*/ 3810 w 356288"/>
              <a:gd name="connsiteY1-54" fmla="*/ 866779 h 866779"/>
              <a:gd name="connsiteX2-55" fmla="*/ 356235 w 356288"/>
              <a:gd name="connsiteY2-56" fmla="*/ 432439 h 866779"/>
              <a:gd name="connsiteX3-57" fmla="*/ 356288 w 356288"/>
              <a:gd name="connsiteY3-58" fmla="*/ 0 h 866779"/>
              <a:gd name="connsiteX4-59" fmla="*/ 0 w 356288"/>
              <a:gd name="connsiteY4-60" fmla="*/ 434344 h 866779"/>
              <a:gd name="connsiteX0-61" fmla="*/ 0 w 356288"/>
              <a:gd name="connsiteY0-62" fmla="*/ 434344 h 866779"/>
              <a:gd name="connsiteX1-63" fmla="*/ 3810 w 356288"/>
              <a:gd name="connsiteY1-64" fmla="*/ 866779 h 866779"/>
              <a:gd name="connsiteX2-65" fmla="*/ 356235 w 356288"/>
              <a:gd name="connsiteY2-66" fmla="*/ 432439 h 866779"/>
              <a:gd name="connsiteX3-67" fmla="*/ 356288 w 356288"/>
              <a:gd name="connsiteY3-68" fmla="*/ 0 h 866779"/>
              <a:gd name="connsiteX4-69" fmla="*/ 0 w 356288"/>
              <a:gd name="connsiteY4-70" fmla="*/ 434344 h 866779"/>
              <a:gd name="connsiteX0-71" fmla="*/ 0 w 356288"/>
              <a:gd name="connsiteY0-72" fmla="*/ 434344 h 866779"/>
              <a:gd name="connsiteX1-73" fmla="*/ 489 w 356288"/>
              <a:gd name="connsiteY1-74" fmla="*/ 866779 h 866779"/>
              <a:gd name="connsiteX2-75" fmla="*/ 356235 w 356288"/>
              <a:gd name="connsiteY2-76" fmla="*/ 432439 h 866779"/>
              <a:gd name="connsiteX3-77" fmla="*/ 356288 w 356288"/>
              <a:gd name="connsiteY3-78" fmla="*/ 0 h 866779"/>
              <a:gd name="connsiteX4-79" fmla="*/ 0 w 356288"/>
              <a:gd name="connsiteY4-80" fmla="*/ 434344 h 8667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6288" h="866779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bg1"/>
          </a:solidFill>
          <a:ln w="55000" cap="flat" cmpd="thickThin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864235"/>
            <a:endParaRPr lang="zh-CN" altLang="en-US" sz="2400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6" name="任意多边形: 形状 17"/>
          <p:cNvSpPr/>
          <p:nvPr/>
        </p:nvSpPr>
        <p:spPr>
          <a:xfrm>
            <a:off x="8879199" y="1594536"/>
            <a:ext cx="270000" cy="1692000"/>
          </a:xfrm>
          <a:custGeom>
            <a:avLst/>
            <a:gdLst>
              <a:gd name="connsiteX0" fmla="*/ 0 w 346710"/>
              <a:gd name="connsiteY0" fmla="*/ 426720 h 853440"/>
              <a:gd name="connsiteX1" fmla="*/ 0 w 346710"/>
              <a:gd name="connsiteY1" fmla="*/ 853440 h 853440"/>
              <a:gd name="connsiteX2" fmla="*/ 346710 w 346710"/>
              <a:gd name="connsiteY2" fmla="*/ 426720 h 853440"/>
              <a:gd name="connsiteX3" fmla="*/ 346710 w 346710"/>
              <a:gd name="connsiteY3" fmla="*/ 0 h 853440"/>
              <a:gd name="connsiteX4" fmla="*/ 0 w 346710"/>
              <a:gd name="connsiteY4" fmla="*/ 426720 h 853440"/>
              <a:gd name="connsiteX0-1" fmla="*/ 0 w 346710"/>
              <a:gd name="connsiteY0-2" fmla="*/ 436245 h 862965"/>
              <a:gd name="connsiteX1-3" fmla="*/ 0 w 346710"/>
              <a:gd name="connsiteY1-4" fmla="*/ 862965 h 862965"/>
              <a:gd name="connsiteX2-5" fmla="*/ 346710 w 346710"/>
              <a:gd name="connsiteY2-6" fmla="*/ 436245 h 862965"/>
              <a:gd name="connsiteX3-7" fmla="*/ 342900 w 346710"/>
              <a:gd name="connsiteY3-8" fmla="*/ 0 h 862965"/>
              <a:gd name="connsiteX4-9" fmla="*/ 0 w 346710"/>
              <a:gd name="connsiteY4-10" fmla="*/ 436245 h 862965"/>
              <a:gd name="connsiteX0-11" fmla="*/ 1905 w 348615"/>
              <a:gd name="connsiteY0-12" fmla="*/ 436245 h 870585"/>
              <a:gd name="connsiteX1-13" fmla="*/ 0 w 348615"/>
              <a:gd name="connsiteY1-14" fmla="*/ 870585 h 870585"/>
              <a:gd name="connsiteX2-15" fmla="*/ 348615 w 348615"/>
              <a:gd name="connsiteY2-16" fmla="*/ 436245 h 870585"/>
              <a:gd name="connsiteX3-17" fmla="*/ 344805 w 348615"/>
              <a:gd name="connsiteY3-18" fmla="*/ 0 h 870585"/>
              <a:gd name="connsiteX4-19" fmla="*/ 1905 w 348615"/>
              <a:gd name="connsiteY4-20" fmla="*/ 436245 h 870585"/>
              <a:gd name="connsiteX0-21" fmla="*/ 0 w 350520"/>
              <a:gd name="connsiteY0-22" fmla="*/ 438150 h 870585"/>
              <a:gd name="connsiteX1-23" fmla="*/ 1905 w 350520"/>
              <a:gd name="connsiteY1-24" fmla="*/ 870585 h 870585"/>
              <a:gd name="connsiteX2-25" fmla="*/ 350520 w 350520"/>
              <a:gd name="connsiteY2-26" fmla="*/ 436245 h 870585"/>
              <a:gd name="connsiteX3-27" fmla="*/ 346710 w 350520"/>
              <a:gd name="connsiteY3-28" fmla="*/ 0 h 870585"/>
              <a:gd name="connsiteX4-29" fmla="*/ 0 w 350520"/>
              <a:gd name="connsiteY4-30" fmla="*/ 438150 h 870585"/>
              <a:gd name="connsiteX0-31" fmla="*/ 0 w 356235"/>
              <a:gd name="connsiteY0-32" fmla="*/ 438150 h 870585"/>
              <a:gd name="connsiteX1-33" fmla="*/ 7620 w 356235"/>
              <a:gd name="connsiteY1-34" fmla="*/ 870585 h 870585"/>
              <a:gd name="connsiteX2-35" fmla="*/ 356235 w 356235"/>
              <a:gd name="connsiteY2-36" fmla="*/ 436245 h 870585"/>
              <a:gd name="connsiteX3-37" fmla="*/ 352425 w 356235"/>
              <a:gd name="connsiteY3-38" fmla="*/ 0 h 870585"/>
              <a:gd name="connsiteX4-39" fmla="*/ 0 w 356235"/>
              <a:gd name="connsiteY4-40" fmla="*/ 438150 h 870585"/>
              <a:gd name="connsiteX0-41" fmla="*/ 0 w 356235"/>
              <a:gd name="connsiteY0-42" fmla="*/ 438150 h 870585"/>
              <a:gd name="connsiteX1-43" fmla="*/ 3810 w 356235"/>
              <a:gd name="connsiteY1-44" fmla="*/ 870585 h 870585"/>
              <a:gd name="connsiteX2-45" fmla="*/ 356235 w 356235"/>
              <a:gd name="connsiteY2-46" fmla="*/ 436245 h 870585"/>
              <a:gd name="connsiteX3-47" fmla="*/ 352425 w 356235"/>
              <a:gd name="connsiteY3-48" fmla="*/ 0 h 870585"/>
              <a:gd name="connsiteX4-49" fmla="*/ 0 w 356235"/>
              <a:gd name="connsiteY4-50" fmla="*/ 438150 h 870585"/>
              <a:gd name="connsiteX0-51" fmla="*/ 0 w 356288"/>
              <a:gd name="connsiteY0-52" fmla="*/ 434344 h 866779"/>
              <a:gd name="connsiteX1-53" fmla="*/ 3810 w 356288"/>
              <a:gd name="connsiteY1-54" fmla="*/ 866779 h 866779"/>
              <a:gd name="connsiteX2-55" fmla="*/ 356235 w 356288"/>
              <a:gd name="connsiteY2-56" fmla="*/ 432439 h 866779"/>
              <a:gd name="connsiteX3-57" fmla="*/ 356288 w 356288"/>
              <a:gd name="connsiteY3-58" fmla="*/ 0 h 866779"/>
              <a:gd name="connsiteX4-59" fmla="*/ 0 w 356288"/>
              <a:gd name="connsiteY4-60" fmla="*/ 434344 h 866779"/>
              <a:gd name="connsiteX0-61" fmla="*/ 0 w 356288"/>
              <a:gd name="connsiteY0-62" fmla="*/ 434344 h 866779"/>
              <a:gd name="connsiteX1-63" fmla="*/ 3810 w 356288"/>
              <a:gd name="connsiteY1-64" fmla="*/ 866779 h 866779"/>
              <a:gd name="connsiteX2-65" fmla="*/ 356235 w 356288"/>
              <a:gd name="connsiteY2-66" fmla="*/ 432439 h 866779"/>
              <a:gd name="connsiteX3-67" fmla="*/ 356288 w 356288"/>
              <a:gd name="connsiteY3-68" fmla="*/ 0 h 866779"/>
              <a:gd name="connsiteX4-69" fmla="*/ 0 w 356288"/>
              <a:gd name="connsiteY4-70" fmla="*/ 434344 h 866779"/>
              <a:gd name="connsiteX0-71" fmla="*/ 0 w 356288"/>
              <a:gd name="connsiteY0-72" fmla="*/ 434344 h 866779"/>
              <a:gd name="connsiteX1-73" fmla="*/ 489 w 356288"/>
              <a:gd name="connsiteY1-74" fmla="*/ 866779 h 866779"/>
              <a:gd name="connsiteX2-75" fmla="*/ 356235 w 356288"/>
              <a:gd name="connsiteY2-76" fmla="*/ 432439 h 866779"/>
              <a:gd name="connsiteX3-77" fmla="*/ 356288 w 356288"/>
              <a:gd name="connsiteY3-78" fmla="*/ 0 h 866779"/>
              <a:gd name="connsiteX4-79" fmla="*/ 0 w 356288"/>
              <a:gd name="connsiteY4-80" fmla="*/ 434344 h 8667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6288" h="866779">
                <a:moveTo>
                  <a:pt x="0" y="434344"/>
                </a:moveTo>
                <a:lnTo>
                  <a:pt x="489" y="866779"/>
                </a:lnTo>
                <a:lnTo>
                  <a:pt x="356235" y="432439"/>
                </a:lnTo>
                <a:cubicBezTo>
                  <a:pt x="356253" y="288293"/>
                  <a:pt x="356270" y="144146"/>
                  <a:pt x="356288" y="0"/>
                </a:cubicBezTo>
                <a:lnTo>
                  <a:pt x="0" y="434344"/>
                </a:lnTo>
                <a:close/>
              </a:path>
            </a:pathLst>
          </a:custGeom>
          <a:solidFill>
            <a:schemeClr val="bg1"/>
          </a:solidFill>
          <a:ln w="55000" cap="flat" cmpd="thickThin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864235"/>
            <a:endParaRPr lang="zh-CN" altLang="en-US" sz="2400" kern="0" dirty="0">
              <a:solidFill>
                <a:srgbClr val="FFFFFF"/>
              </a:solidFill>
              <a:latin typeface="+mn-ea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E599AC4-FA8A-40AB-AA10-84593D817DCA}"/>
              </a:ext>
            </a:extLst>
          </p:cNvPr>
          <p:cNvCxnSpPr>
            <a:cxnSpLocks/>
          </p:cNvCxnSpPr>
          <p:nvPr/>
        </p:nvCxnSpPr>
        <p:spPr>
          <a:xfrm>
            <a:off x="883403" y="3429000"/>
            <a:ext cx="5098943" cy="0"/>
          </a:xfrm>
          <a:prstGeom prst="line">
            <a:avLst/>
          </a:prstGeom>
          <a:noFill/>
          <a:ln w="38100" cap="flat" cmpd="sng" algn="ctr">
            <a:solidFill>
              <a:srgbClr val="004098"/>
            </a:solidFill>
            <a:prstDash val="sysDot"/>
          </a:ln>
          <a:effectLst/>
        </p:spPr>
      </p:cxnSp>
      <p:sp>
        <p:nvSpPr>
          <p:cNvPr id="48" name="TextBox 11">
            <a:extLst>
              <a:ext uri="{FF2B5EF4-FFF2-40B4-BE49-F238E27FC236}">
                <a16:creationId xmlns:a16="http://schemas.microsoft.com/office/drawing/2014/main" id="{050175F2-2E54-46F0-91D7-91200050B3C3}"/>
              </a:ext>
            </a:extLst>
          </p:cNvPr>
          <p:cNvSpPr txBox="1"/>
          <p:nvPr/>
        </p:nvSpPr>
        <p:spPr>
          <a:xfrm>
            <a:off x="1400844" y="2860885"/>
            <a:ext cx="151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337"/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BF8F548-CB9F-4656-B042-DA0E1FEBEA45}"/>
              </a:ext>
            </a:extLst>
          </p:cNvPr>
          <p:cNvSpPr/>
          <p:nvPr/>
        </p:nvSpPr>
        <p:spPr>
          <a:xfrm>
            <a:off x="3241401" y="2515775"/>
            <a:ext cx="2170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816337"/>
            <a:r>
              <a:rPr lang="zh-CN" altLang="en-US" sz="60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3151E22-3648-4A59-B97E-7BE411B6A659}"/>
              </a:ext>
            </a:extLst>
          </p:cNvPr>
          <p:cNvGrpSpPr/>
          <p:nvPr/>
        </p:nvGrpSpPr>
        <p:grpSpPr>
          <a:xfrm>
            <a:off x="6413472" y="2127252"/>
            <a:ext cx="4632994" cy="2603496"/>
            <a:chOff x="6322753" y="1097841"/>
            <a:chExt cx="4632994" cy="2603496"/>
          </a:xfrm>
          <a:solidFill>
            <a:srgbClr val="1A53A2"/>
          </a:solidFill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5753268-454E-4283-BE99-A8186946515A}"/>
                </a:ext>
              </a:extLst>
            </p:cNvPr>
            <p:cNvGrpSpPr/>
            <p:nvPr/>
          </p:nvGrpSpPr>
          <p:grpSpPr>
            <a:xfrm>
              <a:off x="7607744" y="1107623"/>
              <a:ext cx="3348003" cy="2593714"/>
              <a:chOff x="8921683" y="1107623"/>
              <a:chExt cx="1533924" cy="2593714"/>
            </a:xfrm>
            <a:grpFill/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1FE10A-48FB-4037-AC25-5DE40E7C173C}"/>
                  </a:ext>
                </a:extLst>
              </p:cNvPr>
              <p:cNvSpPr txBox="1"/>
              <p:nvPr userDrawn="1"/>
            </p:nvSpPr>
            <p:spPr>
              <a:xfrm>
                <a:off x="8921683" y="2179480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en-US" altLang="zh-CN" b="1" dirty="0">
                    <a:sym typeface="微软雅黑" panose="020B0503020204020204" pitchFamily="34" charset="-122"/>
                  </a:rPr>
                  <a:t>ARP</a:t>
                </a:r>
                <a:r>
                  <a:rPr lang="zh-CN" altLang="en-US" b="1" dirty="0">
                    <a:sym typeface="微软雅黑" panose="020B0503020204020204" pitchFamily="34" charset="-122"/>
                  </a:rPr>
                  <a:t>单向欺骗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1842C4-9216-4A33-B4B6-C2D990D2679B}"/>
                  </a:ext>
                </a:extLst>
              </p:cNvPr>
              <p:cNvSpPr txBox="1"/>
              <p:nvPr userDrawn="1"/>
            </p:nvSpPr>
            <p:spPr>
              <a:xfrm>
                <a:off x="8921684" y="3251337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en-US" altLang="zh-CN" sz="2800" b="1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ARP</a:t>
                </a:r>
                <a:r>
                  <a:rPr lang="zh-CN" altLang="en-US" sz="2800" b="1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双向欺骗的</a:t>
                </a:r>
                <a:r>
                  <a:rPr lang="en-US" altLang="zh-CN" sz="2800" b="1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python</a:t>
                </a:r>
                <a:r>
                  <a:rPr lang="zh-CN" altLang="en-US" sz="2800" b="1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</a:t>
                </a:r>
                <a:endParaRPr lang="zh-CN" altLang="en-US" b="1" dirty="0">
                  <a:sym typeface="微软雅黑" panose="020B0503020204020204" pitchFamily="34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BF1435-E942-4F05-B03F-19D8D495FC66}"/>
                  </a:ext>
                </a:extLst>
              </p:cNvPr>
              <p:cNvSpPr txBox="1"/>
              <p:nvPr userDrawn="1"/>
            </p:nvSpPr>
            <p:spPr>
              <a:xfrm>
                <a:off x="8921684" y="1107623"/>
                <a:ext cx="1533922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zh-CN" altLang="en-US" sz="2800" b="1" kern="0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  <a:sym typeface="微软雅黑" panose="020B0503020204020204" pitchFamily="34" charset="-122"/>
                  </a:rPr>
                  <a:t>地址解析协议</a:t>
                </a:r>
              </a:p>
            </p:txBody>
          </p:sp>
        </p:grpSp>
        <p:sp>
          <p:nvSpPr>
            <p:cNvPr id="69" name="圆角矩形 83">
              <a:extLst>
                <a:ext uri="{FF2B5EF4-FFF2-40B4-BE49-F238E27FC236}">
                  <a16:creationId xmlns:a16="http://schemas.microsoft.com/office/drawing/2014/main" id="{238E2427-0895-48A6-8A7A-466938E1D5DF}"/>
                </a:ext>
              </a:extLst>
            </p:cNvPr>
            <p:cNvSpPr/>
            <p:nvPr/>
          </p:nvSpPr>
          <p:spPr>
            <a:xfrm>
              <a:off x="6322753" y="109784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圆角矩形 83">
              <a:extLst>
                <a:ext uri="{FF2B5EF4-FFF2-40B4-BE49-F238E27FC236}">
                  <a16:creationId xmlns:a16="http://schemas.microsoft.com/office/drawing/2014/main" id="{01EA2BBF-F9B8-4363-99ED-620057DC9DDC}"/>
                </a:ext>
              </a:extLst>
            </p:cNvPr>
            <p:cNvSpPr/>
            <p:nvPr/>
          </p:nvSpPr>
          <p:spPr>
            <a:xfrm>
              <a:off x="6322753" y="2171006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圆角矩形 83">
              <a:extLst>
                <a:ext uri="{FF2B5EF4-FFF2-40B4-BE49-F238E27FC236}">
                  <a16:creationId xmlns:a16="http://schemas.microsoft.com/office/drawing/2014/main" id="{9A07D2EE-53FA-4D02-8899-10819B2665B0}"/>
                </a:ext>
              </a:extLst>
            </p:cNvPr>
            <p:cNvSpPr/>
            <p:nvPr/>
          </p:nvSpPr>
          <p:spPr>
            <a:xfrm>
              <a:off x="6322753" y="324417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95D0D2A0-CEE6-4D0A-864F-442BA906FFA2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rgbClr val="004098"/>
                </a:solidFill>
              </a:rPr>
              <a:pPr algn="r"/>
              <a:t>2</a:t>
            </a:fld>
            <a:endParaRPr lang="zh-CN" altLang="en-US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80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46364" y="157035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300" y="1825625"/>
            <a:ext cx="491617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solidFill>
                <a:srgbClr val="2F55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所需模块：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scapy</a:t>
            </a: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作用：构造各种数据包，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欺骗时负责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数据包的产生与发送。</a:t>
            </a:r>
          </a:p>
        </p:txBody>
      </p:sp>
      <p:sp>
        <p:nvSpPr>
          <p:cNvPr id="8" name="iconfont-11910-5676763"/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引入所需模块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20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2" name="图片 1" descr="微信截图_202305091949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0" y="2684780"/>
            <a:ext cx="4688840" cy="1807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46364" y="157035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300" y="1825625"/>
            <a:ext cx="491617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必要参数</a:t>
            </a:r>
          </a:p>
          <a:p>
            <a:pPr algn="ctr"/>
            <a:endParaRPr lang="zh-CN" altLang="en-US" sz="2800" dirty="0">
              <a:solidFill>
                <a:srgbClr val="2F55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在进行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攻击前，需要知道网卡和目标主机的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地址。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需要用已知的网卡地址来欺骗目标主机；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用已知的目的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地址来欺骗网关。</a:t>
            </a: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iconfont-11910-5676763"/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获取必要参数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21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5" name="图片 4" descr="微信截图_202305101458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" y="2138680"/>
            <a:ext cx="4520565" cy="28505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46364" y="157035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300" y="1825625"/>
            <a:ext cx="4916170" cy="46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</a:t>
            </a:r>
            <a:r>
              <a:rPr lang="en-US" altLang="zh-CN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scapy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模块构造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数据包。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关键属性：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[op]: 操作码, 默认为 1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[hwsrc]: 发送方 MAC 地址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[psrc]: 发送方 IP 地址 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[hwdst]: 目标 MAC 地址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[pdst]: 目标 IP 地址</a:t>
            </a:r>
          </a:p>
          <a:p>
            <a:pPr algn="l"/>
            <a:endParaRPr lang="zh-CN" altLang="en-US" sz="2800" dirty="0">
              <a:solidFill>
                <a:srgbClr val="2F55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iconfont-11910-5676763"/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双向欺骗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22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2" name="图片 1" descr="微信截图_202305101445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850390"/>
            <a:ext cx="4935855" cy="32689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46364" y="157035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300" y="1825625"/>
            <a:ext cx="491617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欺骗目标主机</a:t>
            </a:r>
          </a:p>
          <a:p>
            <a:pPr algn="l"/>
            <a:endParaRPr lang="zh-CN" altLang="en-US" sz="2800" dirty="0">
              <a:solidFill>
                <a:srgbClr val="2F55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对目标主机称自己是网关，构造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包时将自己的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地址改为网关的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地址。</a:t>
            </a: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iconfont-11910-5676763"/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双向欺骗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23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2" name="图片 1" descr="微信截图_202305101450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" y="2625725"/>
            <a:ext cx="5904865" cy="14865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46364" y="157035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300" y="1825625"/>
            <a:ext cx="491617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欺骗网关</a:t>
            </a:r>
          </a:p>
          <a:p>
            <a:pPr algn="ctr"/>
            <a:endParaRPr lang="zh-CN" altLang="en-US" sz="2800" dirty="0">
              <a:solidFill>
                <a:srgbClr val="2F55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对网关称自己是目标主机，在构造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包时将自己的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地址改为目标主机的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地址。</a:t>
            </a: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iconfont-11910-5676763"/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双向欺骗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24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2" name="图片 1" descr="微信截图_202305101454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860040"/>
            <a:ext cx="5828665" cy="14077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46364" y="157035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300" y="1825625"/>
            <a:ext cx="491617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solidFill>
                <a:srgbClr val="2F55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攻击结束之后，让目标主机重新可以上网。</a:t>
            </a: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iconfont-11910-5676763"/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缓冲表恢复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25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5" name="图片 4" descr="微信截图_20230509195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2435225"/>
            <a:ext cx="5812790" cy="18789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46364" y="1570354"/>
            <a:ext cx="5146475" cy="40370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0300" y="1825625"/>
            <a:ext cx="4916170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solidFill>
                <a:srgbClr val="2F55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800" dirty="0">
              <a:solidFill>
                <a:srgbClr val="2F55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使用目标主机（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 xp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百度，能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通。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在攻击机（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kali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虚拟机）运行修改好的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代码，输入目标主机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（需要进入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模式）。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在攻击机上获取到网卡的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地址以及目标主机的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地址；同时，在目标主机上再次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百度，发现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不通。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800" dirty="0">
              <a:solidFill>
                <a:srgbClr val="2F55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iconfont-11910-5676763"/>
          <p:cNvSpPr/>
          <p:nvPr/>
        </p:nvSpPr>
        <p:spPr>
          <a:xfrm>
            <a:off x="6210314" y="1825624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783144" y="84871"/>
            <a:ext cx="71379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攻击过程演示</a:t>
            </a:r>
          </a:p>
        </p:txBody>
      </p:sp>
      <p:sp>
        <p:nvSpPr>
          <p:cNvPr id="10" name="灯片编号占位符 1"/>
          <p:cNvSpPr txBox="1"/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26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2" name="图片 1" descr="微信截图_202305101503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605" y="876935"/>
            <a:ext cx="3795395" cy="2468880"/>
          </a:xfrm>
          <a:prstGeom prst="rect">
            <a:avLst/>
          </a:prstGeom>
        </p:spPr>
      </p:pic>
      <p:pic>
        <p:nvPicPr>
          <p:cNvPr id="6" name="图片 5" descr="微信截图_202305101510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290" y="3045460"/>
            <a:ext cx="3637280" cy="1849755"/>
          </a:xfrm>
          <a:prstGeom prst="rect">
            <a:avLst/>
          </a:prstGeom>
        </p:spPr>
      </p:pic>
      <p:pic>
        <p:nvPicPr>
          <p:cNvPr id="11" name="图片 10" descr="微信截图_202305101513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5" y="4895215"/>
            <a:ext cx="5274945" cy="11480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56EC820-AA8D-4367-8D83-C39330495972}"/>
              </a:ext>
            </a:extLst>
          </p:cNvPr>
          <p:cNvSpPr txBox="1">
            <a:spLocks/>
          </p:cNvSpPr>
          <p:nvPr/>
        </p:nvSpPr>
        <p:spPr>
          <a:xfrm>
            <a:off x="4509741" y="2684224"/>
            <a:ext cx="3172518" cy="10628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42971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C6E6BF0-AC82-4D0E-8B21-3F7E6466B6D2}"/>
              </a:ext>
            </a:extLst>
          </p:cNvPr>
          <p:cNvSpPr txBox="1"/>
          <p:nvPr/>
        </p:nvSpPr>
        <p:spPr>
          <a:xfrm>
            <a:off x="685800" y="3075057"/>
            <a:ext cx="5211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36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地址解析协议</a:t>
            </a:r>
            <a:endParaRPr lang="zh-CN" altLang="en-US" sz="3600" b="1" dirty="0">
              <a:solidFill>
                <a:srgbClr val="004098"/>
              </a:solidFill>
            </a:endParaRP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E1F25DB-36E7-4F7B-B329-FED97992E8A5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pPr algn="r"/>
              <a:t>3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CF1283-95EF-0F77-0B7B-9346FEFA8979}"/>
              </a:ext>
            </a:extLst>
          </p:cNvPr>
          <p:cNvSpPr txBox="1"/>
          <p:nvPr/>
        </p:nvSpPr>
        <p:spPr>
          <a:xfrm>
            <a:off x="934616" y="3821220"/>
            <a:ext cx="5211017" cy="113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1800" kern="1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ARP</a:t>
            </a:r>
            <a:r>
              <a:rPr lang="zh-CN" altLang="zh-CN" sz="1800" kern="100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Address Resolution Protocol</a:t>
            </a:r>
            <a:r>
              <a:rPr lang="zh-CN" altLang="zh-CN" sz="1800" kern="100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），即地址解析协议，在网络层和数据链路层之间实现</a:t>
            </a:r>
            <a:r>
              <a:rPr lang="en-US" altLang="zh-CN" sz="1800" kern="100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1800" kern="100" dirty="0">
                <a:solidFill>
                  <a:srgbClr val="121212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地址到物理地址的映射。</a:t>
            </a:r>
            <a:endParaRPr lang="zh-CN" altLang="en-US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9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占位符 10">
            <a:extLst>
              <a:ext uri="{FF2B5EF4-FFF2-40B4-BE49-F238E27FC236}">
                <a16:creationId xmlns:a16="http://schemas.microsoft.com/office/drawing/2014/main" id="{E321F5FC-FC49-491D-BD26-681A01E05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7878838"/>
              </p:ext>
            </p:extLst>
          </p:nvPr>
        </p:nvGraphicFramePr>
        <p:xfrm>
          <a:off x="684889" y="1825623"/>
          <a:ext cx="4838700" cy="40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FAAEFE8A-75E0-4135-98D0-B481B3D6BD6D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缓存表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336C2C3F-BD29-4E6C-8E3A-24F06874B88C}"/>
              </a:ext>
            </a:extLst>
          </p:cNvPr>
          <p:cNvSpPr txBox="1">
            <a:spLocks/>
          </p:cNvSpPr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pPr/>
              <a:t>4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145706-B2E1-5166-6EBC-DE5B3AEDB372}"/>
              </a:ext>
            </a:extLst>
          </p:cNvPr>
          <p:cNvSpPr txBox="1"/>
          <p:nvPr/>
        </p:nvSpPr>
        <p:spPr>
          <a:xfrm>
            <a:off x="838201" y="1945800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攻击机</a:t>
            </a:r>
            <a:r>
              <a:rPr lang="en-US" altLang="zh-CN" dirty="0">
                <a:solidFill>
                  <a:schemeClr val="bg1"/>
                </a:solidFill>
              </a:rPr>
              <a:t>kali	IP:192.168.74.164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0A0D74-8DCE-B532-CF5A-050191347FE8}"/>
              </a:ext>
            </a:extLst>
          </p:cNvPr>
          <p:cNvSpPr txBox="1"/>
          <p:nvPr/>
        </p:nvSpPr>
        <p:spPr>
          <a:xfrm>
            <a:off x="783144" y="4147154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靶机</a:t>
            </a:r>
            <a:r>
              <a:rPr lang="en-US" altLang="zh-CN" dirty="0">
                <a:solidFill>
                  <a:schemeClr val="bg1"/>
                </a:solidFill>
              </a:rPr>
              <a:t>windows	IP:192.168.74.162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51D425-111E-2315-793F-74AD74981C41}"/>
              </a:ext>
            </a:extLst>
          </p:cNvPr>
          <p:cNvSpPr/>
          <p:nvPr/>
        </p:nvSpPr>
        <p:spPr>
          <a:xfrm>
            <a:off x="6105601" y="2732942"/>
            <a:ext cx="5065986" cy="147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iconfont-11910-5676763">
            <a:extLst>
              <a:ext uri="{FF2B5EF4-FFF2-40B4-BE49-F238E27FC236}">
                <a16:creationId xmlns:a16="http://schemas.microsoft.com/office/drawing/2014/main" id="{CC31CBD9-0399-522B-93C7-5D44026AA5EE}"/>
              </a:ext>
            </a:extLst>
          </p:cNvPr>
          <p:cNvSpPr/>
          <p:nvPr/>
        </p:nvSpPr>
        <p:spPr>
          <a:xfrm>
            <a:off x="6313256" y="3041247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E04AB6-0B43-401E-95EC-12F14D3F9BA9}"/>
              </a:ext>
            </a:extLst>
          </p:cNvPr>
          <p:cNvSpPr txBox="1"/>
          <p:nvPr/>
        </p:nvSpPr>
        <p:spPr>
          <a:xfrm>
            <a:off x="7301204" y="2939455"/>
            <a:ext cx="3665289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IP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地址和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MAC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地址的映射关系保存在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ARP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缓冲表中。</a:t>
            </a:r>
            <a:endParaRPr lang="en-US" altLang="zh-CN" sz="2000" b="0" i="0" dirty="0">
              <a:solidFill>
                <a:srgbClr val="4D4D4D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b="0" i="0" dirty="0">
              <a:solidFill>
                <a:srgbClr val="4D4D4D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159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05DD2D6-1015-456F-9652-91B8C46FA6A2}"/>
              </a:ext>
            </a:extLst>
          </p:cNvPr>
          <p:cNvSpPr/>
          <p:nvPr/>
        </p:nvSpPr>
        <p:spPr>
          <a:xfrm>
            <a:off x="4798423" y="1945523"/>
            <a:ext cx="1646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目的</a:t>
            </a:r>
            <a:r>
              <a:rPr lang="en-US" altLang="zh-CN" dirty="0">
                <a:latin typeface="+mn-ea"/>
              </a:rPr>
              <a:t>MAC</a:t>
            </a:r>
            <a:r>
              <a:rPr lang="zh-CN" altLang="en-US" dirty="0">
                <a:latin typeface="+mn-ea"/>
              </a:rPr>
              <a:t>存在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CB027B-AAAB-8195-6536-F309857D5051}"/>
              </a:ext>
            </a:extLst>
          </p:cNvPr>
          <p:cNvGrpSpPr/>
          <p:nvPr/>
        </p:nvGrpSpPr>
        <p:grpSpPr>
          <a:xfrm>
            <a:off x="7995918" y="1826984"/>
            <a:ext cx="2645411" cy="875692"/>
            <a:chOff x="7281009" y="554672"/>
            <a:chExt cx="2645411" cy="875692"/>
          </a:xfrm>
        </p:grpSpPr>
        <p:sp>
          <p:nvSpPr>
            <p:cNvPr id="9" name="箭头: 五边形 13">
              <a:extLst>
                <a:ext uri="{FF2B5EF4-FFF2-40B4-BE49-F238E27FC236}">
                  <a16:creationId xmlns:a16="http://schemas.microsoft.com/office/drawing/2014/main" id="{56DA5902-78C0-4149-86C4-98BD7ECA6A88}"/>
                </a:ext>
              </a:extLst>
            </p:cNvPr>
            <p:cNvSpPr/>
            <p:nvPr/>
          </p:nvSpPr>
          <p:spPr bwMode="auto">
            <a:xfrm>
              <a:off x="7281009" y="554672"/>
              <a:ext cx="2645411" cy="875692"/>
            </a:xfrm>
            <a:prstGeom prst="homePlate">
              <a:avLst/>
            </a:prstGeom>
            <a:solidFill>
              <a:srgbClr val="1A53A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86423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3987E63-0C3C-4489-9CE0-C9A8CCE96D4C}"/>
                </a:ext>
              </a:extLst>
            </p:cNvPr>
            <p:cNvSpPr txBox="1"/>
            <p:nvPr/>
          </p:nvSpPr>
          <p:spPr>
            <a:xfrm>
              <a:off x="7452999" y="792463"/>
              <a:ext cx="23014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ARP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缓冲表更新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0C72B9-36B6-B73E-0341-B291F6C89509}"/>
              </a:ext>
            </a:extLst>
          </p:cNvPr>
          <p:cNvGrpSpPr/>
          <p:nvPr/>
        </p:nvGrpSpPr>
        <p:grpSpPr>
          <a:xfrm>
            <a:off x="1215465" y="1826984"/>
            <a:ext cx="2646014" cy="875692"/>
            <a:chOff x="1225672" y="1091746"/>
            <a:chExt cx="2646014" cy="87569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E97C313-AAFE-40D7-B192-2F27AEB2048D}"/>
                </a:ext>
              </a:extLst>
            </p:cNvPr>
            <p:cNvSpPr/>
            <p:nvPr/>
          </p:nvSpPr>
          <p:spPr bwMode="auto">
            <a:xfrm>
              <a:off x="1225672" y="1091746"/>
              <a:ext cx="2646014" cy="875692"/>
            </a:xfrm>
            <a:prstGeom prst="rect">
              <a:avLst/>
            </a:prstGeom>
            <a:solidFill>
              <a:srgbClr val="1A53A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86423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73F2D142-6E87-4D27-AE6D-9CA84E9A2DD7}"/>
                </a:ext>
              </a:extLst>
            </p:cNvPr>
            <p:cNvSpPr txBox="1"/>
            <p:nvPr/>
          </p:nvSpPr>
          <p:spPr>
            <a:xfrm>
              <a:off x="1361878" y="1329537"/>
              <a:ext cx="2509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查找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ARP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缓冲表</a:t>
              </a:r>
            </a:p>
          </p:txBody>
        </p:sp>
      </p:grpSp>
      <p:sp>
        <p:nvSpPr>
          <p:cNvPr id="34" name="灯片编号占位符 1">
            <a:extLst>
              <a:ext uri="{FF2B5EF4-FFF2-40B4-BE49-F238E27FC236}">
                <a16:creationId xmlns:a16="http://schemas.microsoft.com/office/drawing/2014/main" id="{D9113AD8-FF3E-4F43-A809-3D3CE3166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</p:spPr>
        <p:txBody>
          <a:bodyPr/>
          <a:lstStyle/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t>5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5BE49B8-FBB7-F196-A591-E84C9F4C1BDF}"/>
              </a:ext>
            </a:extLst>
          </p:cNvPr>
          <p:cNvCxnSpPr>
            <a:cxnSpLocks/>
            <a:stCxn id="49" idx="3"/>
            <a:endCxn id="9" idx="1"/>
          </p:cNvCxnSpPr>
          <p:nvPr/>
        </p:nvCxnSpPr>
        <p:spPr>
          <a:xfrm>
            <a:off x="3861479" y="2264830"/>
            <a:ext cx="41344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C6F023-6E8E-55E3-4666-9E6F381454EA}"/>
              </a:ext>
            </a:extLst>
          </p:cNvPr>
          <p:cNvGrpSpPr/>
          <p:nvPr/>
        </p:nvGrpSpPr>
        <p:grpSpPr>
          <a:xfrm>
            <a:off x="1215465" y="4182975"/>
            <a:ext cx="2692816" cy="875692"/>
            <a:chOff x="374632" y="2553308"/>
            <a:chExt cx="2692816" cy="87569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BC95D44-9A98-23F4-EE5E-78038CD040BE}"/>
                </a:ext>
              </a:extLst>
            </p:cNvPr>
            <p:cNvSpPr/>
            <p:nvPr/>
          </p:nvSpPr>
          <p:spPr bwMode="auto">
            <a:xfrm>
              <a:off x="374632" y="2553308"/>
              <a:ext cx="2646014" cy="875692"/>
            </a:xfrm>
            <a:prstGeom prst="rect">
              <a:avLst/>
            </a:prstGeom>
            <a:solidFill>
              <a:srgbClr val="1A53A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86423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7C31B58-282F-5FEC-4285-6A94CF2A8FA3}"/>
                </a:ext>
              </a:extLst>
            </p:cNvPr>
            <p:cNvSpPr txBox="1"/>
            <p:nvPr/>
          </p:nvSpPr>
          <p:spPr>
            <a:xfrm>
              <a:off x="557640" y="2822590"/>
              <a:ext cx="2509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 ARP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request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D7D1A8B-8421-708F-CF1A-E1DB46E662DD}"/>
              </a:ext>
            </a:extLst>
          </p:cNvPr>
          <p:cNvGrpSpPr/>
          <p:nvPr/>
        </p:nvGrpSpPr>
        <p:grpSpPr>
          <a:xfrm>
            <a:off x="7815728" y="4221974"/>
            <a:ext cx="2692816" cy="875692"/>
            <a:chOff x="374632" y="2553308"/>
            <a:chExt cx="2692816" cy="87569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F77AC52-7EA2-2894-AB04-B9B1C750C648}"/>
                </a:ext>
              </a:extLst>
            </p:cNvPr>
            <p:cNvSpPr/>
            <p:nvPr/>
          </p:nvSpPr>
          <p:spPr bwMode="auto">
            <a:xfrm>
              <a:off x="374632" y="2553308"/>
              <a:ext cx="2646014" cy="875692"/>
            </a:xfrm>
            <a:prstGeom prst="rect">
              <a:avLst/>
            </a:prstGeom>
            <a:solidFill>
              <a:srgbClr val="1A53A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864235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6BB59A6-D15F-26B0-B321-2C6CFB62DF07}"/>
                </a:ext>
              </a:extLst>
            </p:cNvPr>
            <p:cNvSpPr txBox="1"/>
            <p:nvPr/>
          </p:nvSpPr>
          <p:spPr>
            <a:xfrm>
              <a:off x="557640" y="2822590"/>
              <a:ext cx="2509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 ARP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reply</a:t>
              </a:r>
              <a:endParaRPr lang="zh-CN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2B3E1CF-1EDB-E3DE-5C54-BBA132EC4BDA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>
            <a:off x="2538472" y="2702676"/>
            <a:ext cx="0" cy="1480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E4F0AF9-3742-03E0-7FC3-1D86CEE878DD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3908281" y="4652312"/>
            <a:ext cx="3907447" cy="7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EFD50511-B8EC-5E48-03D5-8BDCDB7BB6A9}"/>
              </a:ext>
            </a:extLst>
          </p:cNvPr>
          <p:cNvCxnSpPr>
            <a:cxnSpLocks/>
            <a:stCxn id="24" idx="0"/>
            <a:endCxn id="9" idx="2"/>
          </p:cNvCxnSpPr>
          <p:nvPr/>
        </p:nvCxnSpPr>
        <p:spPr>
          <a:xfrm flipH="1" flipV="1">
            <a:off x="9099701" y="2702676"/>
            <a:ext cx="39034" cy="1519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CAC6AFE-5140-4536-6771-529624143FCE}"/>
              </a:ext>
            </a:extLst>
          </p:cNvPr>
          <p:cNvSpPr/>
          <p:nvPr/>
        </p:nvSpPr>
        <p:spPr>
          <a:xfrm>
            <a:off x="2461503" y="3232931"/>
            <a:ext cx="193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目的</a:t>
            </a:r>
            <a:r>
              <a:rPr lang="en-US" altLang="zh-CN" dirty="0">
                <a:latin typeface="+mn-ea"/>
              </a:rPr>
              <a:t>MAC</a:t>
            </a:r>
            <a:r>
              <a:rPr lang="zh-CN" altLang="en-US" dirty="0">
                <a:latin typeface="+mn-ea"/>
              </a:rPr>
              <a:t>不存在</a:t>
            </a:r>
          </a:p>
        </p:txBody>
      </p:sp>
      <p:sp>
        <p:nvSpPr>
          <p:cNvPr id="31" name="MG-文本框 18">
            <a:extLst>
              <a:ext uri="{FF2B5EF4-FFF2-40B4-BE49-F238E27FC236}">
                <a16:creationId xmlns:a16="http://schemas.microsoft.com/office/drawing/2014/main" id="{2C24C2F0-36C6-0CE9-6558-BE4FCBFFE9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3144" y="84871"/>
            <a:ext cx="942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45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G-文本框 18">
            <a:extLst>
              <a:ext uri="{FF2B5EF4-FFF2-40B4-BE49-F238E27FC236}">
                <a16:creationId xmlns:a16="http://schemas.microsoft.com/office/drawing/2014/main" id="{40DE6412-7105-4529-A8B5-0009CE51705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3144" y="84871"/>
            <a:ext cx="942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kali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ping windows(192.168.74.162)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MG-幻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6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4" name="MG-图片 3">
            <a:extLst>
              <a:ext uri="{FF2B5EF4-FFF2-40B4-BE49-F238E27FC236}">
                <a16:creationId xmlns:a16="http://schemas.microsoft.com/office/drawing/2014/main" id="{A6D6C8D3-EF50-1F67-8767-81FD8145D27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8050" y="936359"/>
            <a:ext cx="8258175" cy="2762250"/>
          </a:xfrm>
          <a:prstGeom prst="rect">
            <a:avLst/>
          </a:prstGeom>
        </p:spPr>
      </p:pic>
      <p:pic>
        <p:nvPicPr>
          <p:cNvPr id="6" name="MG-图片 5">
            <a:extLst>
              <a:ext uri="{FF2B5EF4-FFF2-40B4-BE49-F238E27FC236}">
                <a16:creationId xmlns:a16="http://schemas.microsoft.com/office/drawing/2014/main" id="{3AA06944-C2D6-6C31-8D0A-2038BE1CE0D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98050" y="3965322"/>
            <a:ext cx="8439150" cy="22193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A350FE-0000-8FB1-70A9-E295C8B18E50}"/>
              </a:ext>
            </a:extLst>
          </p:cNvPr>
          <p:cNvSpPr txBox="1"/>
          <p:nvPr/>
        </p:nvSpPr>
        <p:spPr>
          <a:xfrm>
            <a:off x="9193279" y="1555028"/>
            <a:ext cx="235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ARP</a:t>
            </a:r>
            <a:r>
              <a:rPr lang="zh-CN" altLang="en-US" dirty="0"/>
              <a:t>缓存表的更新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06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占位符 10">
            <a:extLst>
              <a:ext uri="{FF2B5EF4-FFF2-40B4-BE49-F238E27FC236}">
                <a16:creationId xmlns:a16="http://schemas.microsoft.com/office/drawing/2014/main" id="{E321F5FC-FC49-491D-BD26-681A01E05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368803"/>
              </p:ext>
            </p:extLst>
          </p:nvPr>
        </p:nvGraphicFramePr>
        <p:xfrm>
          <a:off x="838200" y="1825624"/>
          <a:ext cx="4838700" cy="40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3BF2551-8EE0-4F8D-872B-9E3D3409A730}"/>
              </a:ext>
            </a:extLst>
          </p:cNvPr>
          <p:cNvSpPr/>
          <p:nvPr/>
        </p:nvSpPr>
        <p:spPr>
          <a:xfrm>
            <a:off x="6105601" y="2732942"/>
            <a:ext cx="5065986" cy="147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iconfont-11910-5676763">
            <a:extLst>
              <a:ext uri="{FF2B5EF4-FFF2-40B4-BE49-F238E27FC236}">
                <a16:creationId xmlns:a16="http://schemas.microsoft.com/office/drawing/2014/main" id="{0F1EFDA3-352C-4EE7-BFB8-D12459A18A3C}"/>
              </a:ext>
            </a:extLst>
          </p:cNvPr>
          <p:cNvSpPr/>
          <p:nvPr/>
        </p:nvSpPr>
        <p:spPr>
          <a:xfrm>
            <a:off x="6313256" y="3041247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AEFE8A-75E0-4135-98D0-B481B3D6BD6D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缓冲表更新</a:t>
            </a:r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336C2C3F-BD29-4E6C-8E3A-24F06874B88C}"/>
              </a:ext>
            </a:extLst>
          </p:cNvPr>
          <p:cNvSpPr txBox="1">
            <a:spLocks/>
          </p:cNvSpPr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pPr/>
              <a:t>7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26EF5F-DEE7-4BA0-86EE-77DCF95A2529}"/>
              </a:ext>
            </a:extLst>
          </p:cNvPr>
          <p:cNvSpPr txBox="1"/>
          <p:nvPr/>
        </p:nvSpPr>
        <p:spPr>
          <a:xfrm>
            <a:off x="7130486" y="3041247"/>
            <a:ext cx="352700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ARP</a:t>
            </a:r>
            <a:r>
              <a:rPr lang="zh-CN" altLang="en-US" sz="2000" dirty="0">
                <a:solidFill>
                  <a:srgbClr val="4D4D4D"/>
                </a:solidFill>
                <a:latin typeface="+mn-ea"/>
              </a:rPr>
              <a:t>缓冲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表根据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ARP reply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包进行更新。</a:t>
            </a:r>
            <a:endParaRPr lang="zh-CN" altLang="en-US" sz="2000" dirty="0">
              <a:solidFill>
                <a:srgbClr val="4D4D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401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8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1D167F-1A6C-158F-80E9-95495DC6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44" y="992188"/>
            <a:ext cx="8010525" cy="29051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3DE791-515E-B9FD-CDB3-95BC25810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4" y="4219855"/>
            <a:ext cx="8372475" cy="2124075"/>
          </a:xfrm>
          <a:prstGeom prst="rect">
            <a:avLst/>
          </a:prstGeom>
        </p:spPr>
      </p:pic>
      <p:sp>
        <p:nvSpPr>
          <p:cNvPr id="3" name="MG-文本框 18">
            <a:extLst>
              <a:ext uri="{FF2B5EF4-FFF2-40B4-BE49-F238E27FC236}">
                <a16:creationId xmlns:a16="http://schemas.microsoft.com/office/drawing/2014/main" id="{9E837E92-93B5-3242-2A6B-AD33088C035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3144" y="84871"/>
            <a:ext cx="9428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kali(192.168.74.164)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066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占位符 10">
            <a:extLst>
              <a:ext uri="{FF2B5EF4-FFF2-40B4-BE49-F238E27FC236}">
                <a16:creationId xmlns:a16="http://schemas.microsoft.com/office/drawing/2014/main" id="{E321F5FC-FC49-491D-BD26-681A01E05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526765"/>
              </p:ext>
            </p:extLst>
          </p:nvPr>
        </p:nvGraphicFramePr>
        <p:xfrm>
          <a:off x="838200" y="1825624"/>
          <a:ext cx="4838700" cy="403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id="{336C2C3F-BD29-4E6C-8E3A-24F06874B88C}"/>
              </a:ext>
            </a:extLst>
          </p:cNvPr>
          <p:cNvSpPr txBox="1">
            <a:spLocks/>
          </p:cNvSpPr>
          <p:nvPr/>
        </p:nvSpPr>
        <p:spPr>
          <a:xfrm>
            <a:off x="10856896" y="6438900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z="1800" smtClean="0">
                <a:solidFill>
                  <a:srgbClr val="004098"/>
                </a:solidFill>
              </a:rPr>
              <a:pPr/>
              <a:t>9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A45814-9A6E-8920-D155-A0976CE2D52C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缓冲表更新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088838-A6DC-7E6C-53CF-44B5367268AF}"/>
              </a:ext>
            </a:extLst>
          </p:cNvPr>
          <p:cNvSpPr/>
          <p:nvPr/>
        </p:nvSpPr>
        <p:spPr>
          <a:xfrm>
            <a:off x="6105601" y="2732942"/>
            <a:ext cx="5065986" cy="147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iconfont-11910-5676763">
            <a:extLst>
              <a:ext uri="{FF2B5EF4-FFF2-40B4-BE49-F238E27FC236}">
                <a16:creationId xmlns:a16="http://schemas.microsoft.com/office/drawing/2014/main" id="{EEEA916D-1E4F-4536-C291-00449CA4B1CE}"/>
              </a:ext>
            </a:extLst>
          </p:cNvPr>
          <p:cNvSpPr/>
          <p:nvPr/>
        </p:nvSpPr>
        <p:spPr>
          <a:xfrm>
            <a:off x="6313256" y="3041247"/>
            <a:ext cx="609576" cy="609685"/>
          </a:xfrm>
          <a:custGeom>
            <a:avLst/>
            <a:gdLst>
              <a:gd name="T0" fmla="*/ 10406 w 11600"/>
              <a:gd name="T1" fmla="*/ 2408 h 11600"/>
              <a:gd name="T2" fmla="*/ 8955 w 11600"/>
              <a:gd name="T3" fmla="*/ 1039 h 11600"/>
              <a:gd name="T4" fmla="*/ 9397 w 11600"/>
              <a:gd name="T5" fmla="*/ 596 h 11600"/>
              <a:gd name="T6" fmla="*/ 10651 w 11600"/>
              <a:gd name="T7" fmla="*/ 580 h 11600"/>
              <a:gd name="T8" fmla="*/ 10831 w 11600"/>
              <a:gd name="T9" fmla="*/ 753 h 11600"/>
              <a:gd name="T10" fmla="*/ 10847 w 11600"/>
              <a:gd name="T11" fmla="*/ 1974 h 11600"/>
              <a:gd name="T12" fmla="*/ 10406 w 11600"/>
              <a:gd name="T13" fmla="*/ 2408 h 11600"/>
              <a:gd name="T14" fmla="*/ 3478 w 11600"/>
              <a:gd name="T15" fmla="*/ 6531 h 11600"/>
              <a:gd name="T16" fmla="*/ 4930 w 11600"/>
              <a:gd name="T17" fmla="*/ 7900 h 11600"/>
              <a:gd name="T18" fmla="*/ 2790 w 11600"/>
              <a:gd name="T19" fmla="*/ 8630 h 11600"/>
              <a:gd name="T20" fmla="*/ 3478 w 11600"/>
              <a:gd name="T21" fmla="*/ 6531 h 11600"/>
              <a:gd name="T22" fmla="*/ 10045 w 11600"/>
              <a:gd name="T23" fmla="*/ 2760 h 11600"/>
              <a:gd name="T24" fmla="*/ 5282 w 11600"/>
              <a:gd name="T25" fmla="*/ 7548 h 11600"/>
              <a:gd name="T26" fmla="*/ 3831 w 11600"/>
              <a:gd name="T27" fmla="*/ 6179 h 11600"/>
              <a:gd name="T28" fmla="*/ 8594 w 11600"/>
              <a:gd name="T29" fmla="*/ 1391 h 11600"/>
              <a:gd name="T30" fmla="*/ 10045 w 11600"/>
              <a:gd name="T31" fmla="*/ 2760 h 11600"/>
              <a:gd name="T32" fmla="*/ 11600 w 11600"/>
              <a:gd name="T33" fmla="*/ 5413 h 11600"/>
              <a:gd name="T34" fmla="*/ 11200 w 11600"/>
              <a:gd name="T35" fmla="*/ 5013 h 11600"/>
              <a:gd name="T36" fmla="*/ 10800 w 11600"/>
              <a:gd name="T37" fmla="*/ 5413 h 11600"/>
              <a:gd name="T38" fmla="*/ 10800 w 11600"/>
              <a:gd name="T39" fmla="*/ 10000 h 11600"/>
              <a:gd name="T40" fmla="*/ 10000 w 11600"/>
              <a:gd name="T41" fmla="*/ 10800 h 11600"/>
              <a:gd name="T42" fmla="*/ 1600 w 11600"/>
              <a:gd name="T43" fmla="*/ 10800 h 11600"/>
              <a:gd name="T44" fmla="*/ 800 w 11600"/>
              <a:gd name="T45" fmla="*/ 10000 h 11600"/>
              <a:gd name="T46" fmla="*/ 800 w 11600"/>
              <a:gd name="T47" fmla="*/ 1600 h 11600"/>
              <a:gd name="T48" fmla="*/ 1600 w 11600"/>
              <a:gd name="T49" fmla="*/ 800 h 11600"/>
              <a:gd name="T50" fmla="*/ 6151 w 11600"/>
              <a:gd name="T51" fmla="*/ 800 h 11600"/>
              <a:gd name="T52" fmla="*/ 6536 w 11600"/>
              <a:gd name="T53" fmla="*/ 400 h 11600"/>
              <a:gd name="T54" fmla="*/ 6151 w 11600"/>
              <a:gd name="T55" fmla="*/ 0 h 11600"/>
              <a:gd name="T56" fmla="*/ 1600 w 11600"/>
              <a:gd name="T57" fmla="*/ 0 h 11600"/>
              <a:gd name="T58" fmla="*/ 0 w 11600"/>
              <a:gd name="T59" fmla="*/ 1600 h 11600"/>
              <a:gd name="T60" fmla="*/ 0 w 11600"/>
              <a:gd name="T61" fmla="*/ 10000 h 11600"/>
              <a:gd name="T62" fmla="*/ 1600 w 11600"/>
              <a:gd name="T63" fmla="*/ 11600 h 11600"/>
              <a:gd name="T64" fmla="*/ 10000 w 11600"/>
              <a:gd name="T65" fmla="*/ 11600 h 11600"/>
              <a:gd name="T66" fmla="*/ 11600 w 11600"/>
              <a:gd name="T67" fmla="*/ 10000 h 11600"/>
              <a:gd name="T68" fmla="*/ 11600 w 11600"/>
              <a:gd name="T69" fmla="*/ 5426 h 11600"/>
              <a:gd name="T70" fmla="*/ 11600 w 11600"/>
              <a:gd name="T71" fmla="*/ 5413 h 1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00" h="11600">
                <a:moveTo>
                  <a:pt x="10406" y="2408"/>
                </a:moveTo>
                <a:lnTo>
                  <a:pt x="8955" y="1039"/>
                </a:lnTo>
                <a:lnTo>
                  <a:pt x="9397" y="596"/>
                </a:lnTo>
                <a:cubicBezTo>
                  <a:pt x="9741" y="253"/>
                  <a:pt x="10299" y="244"/>
                  <a:pt x="10651" y="580"/>
                </a:cubicBezTo>
                <a:lnTo>
                  <a:pt x="10831" y="753"/>
                </a:lnTo>
                <a:cubicBezTo>
                  <a:pt x="11184" y="1080"/>
                  <a:pt x="11192" y="1630"/>
                  <a:pt x="10847" y="1974"/>
                </a:cubicBezTo>
                <a:lnTo>
                  <a:pt x="10406" y="2408"/>
                </a:lnTo>
                <a:close/>
                <a:moveTo>
                  <a:pt x="3478" y="6531"/>
                </a:moveTo>
                <a:lnTo>
                  <a:pt x="4930" y="7900"/>
                </a:lnTo>
                <a:lnTo>
                  <a:pt x="2790" y="8630"/>
                </a:lnTo>
                <a:lnTo>
                  <a:pt x="3478" y="6531"/>
                </a:lnTo>
                <a:close/>
                <a:moveTo>
                  <a:pt x="10045" y="2760"/>
                </a:moveTo>
                <a:lnTo>
                  <a:pt x="5282" y="7548"/>
                </a:lnTo>
                <a:lnTo>
                  <a:pt x="3831" y="6179"/>
                </a:lnTo>
                <a:lnTo>
                  <a:pt x="8594" y="1391"/>
                </a:lnTo>
                <a:lnTo>
                  <a:pt x="10045" y="2760"/>
                </a:lnTo>
                <a:close/>
                <a:moveTo>
                  <a:pt x="11600" y="5413"/>
                </a:moveTo>
                <a:cubicBezTo>
                  <a:pt x="11600" y="5191"/>
                  <a:pt x="11421" y="5013"/>
                  <a:pt x="11200" y="5013"/>
                </a:cubicBezTo>
                <a:cubicBezTo>
                  <a:pt x="10979" y="5013"/>
                  <a:pt x="10800" y="5191"/>
                  <a:pt x="10800" y="5413"/>
                </a:cubicBezTo>
                <a:lnTo>
                  <a:pt x="10800" y="10000"/>
                </a:lnTo>
                <a:cubicBezTo>
                  <a:pt x="10800" y="10441"/>
                  <a:pt x="10441" y="10800"/>
                  <a:pt x="10000" y="10800"/>
                </a:cubicBezTo>
                <a:lnTo>
                  <a:pt x="1600" y="10800"/>
                </a:lnTo>
                <a:cubicBezTo>
                  <a:pt x="1159" y="10800"/>
                  <a:pt x="800" y="10441"/>
                  <a:pt x="800" y="100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6151" y="800"/>
                </a:lnTo>
                <a:cubicBezTo>
                  <a:pt x="6365" y="793"/>
                  <a:pt x="6536" y="616"/>
                  <a:pt x="6536" y="400"/>
                </a:cubicBezTo>
                <a:cubicBezTo>
                  <a:pt x="6536" y="184"/>
                  <a:pt x="6365" y="9"/>
                  <a:pt x="6151" y="0"/>
                </a:cubicBezTo>
                <a:lnTo>
                  <a:pt x="1600" y="0"/>
                </a:lnTo>
                <a:cubicBezTo>
                  <a:pt x="717" y="0"/>
                  <a:pt x="0" y="718"/>
                  <a:pt x="0" y="1600"/>
                </a:cubicBezTo>
                <a:lnTo>
                  <a:pt x="0" y="10000"/>
                </a:lnTo>
                <a:cubicBezTo>
                  <a:pt x="0" y="10883"/>
                  <a:pt x="717" y="11600"/>
                  <a:pt x="1600" y="11600"/>
                </a:cubicBezTo>
                <a:lnTo>
                  <a:pt x="10000" y="11600"/>
                </a:lnTo>
                <a:cubicBezTo>
                  <a:pt x="10882" y="11600"/>
                  <a:pt x="11600" y="10883"/>
                  <a:pt x="11600" y="10000"/>
                </a:cubicBezTo>
                <a:lnTo>
                  <a:pt x="11600" y="5426"/>
                </a:lnTo>
                <a:lnTo>
                  <a:pt x="11600" y="5413"/>
                </a:lnTo>
                <a:close/>
              </a:path>
            </a:pathLst>
          </a:custGeom>
          <a:solidFill>
            <a:srgbClr val="054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C0827B-5892-D6DF-D195-DF6E4C2F23E7}"/>
              </a:ext>
            </a:extLst>
          </p:cNvPr>
          <p:cNvSpPr txBox="1"/>
          <p:nvPr/>
        </p:nvSpPr>
        <p:spPr>
          <a:xfrm>
            <a:off x="7130486" y="3041247"/>
            <a:ext cx="352700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ARP</a:t>
            </a:r>
            <a:r>
              <a:rPr lang="zh-CN" altLang="en-US" sz="2000" dirty="0">
                <a:solidFill>
                  <a:srgbClr val="4D4D4D"/>
                </a:solidFill>
                <a:latin typeface="+mn-ea"/>
              </a:rPr>
              <a:t>缓冲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表根据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+mn-ea"/>
              </a:rPr>
              <a:t>ARP reply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+mn-ea"/>
              </a:rPr>
              <a:t>包进行更新。</a:t>
            </a:r>
            <a:endParaRPr lang="zh-CN" altLang="en-US" sz="2000" dirty="0">
              <a:solidFill>
                <a:srgbClr val="4D4D4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67349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182;#408189;#408184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182;#408189;#40818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949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45,&quot;width&quot;:760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8182;#408189;#40818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949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98000">
              <a:schemeClr val="accent1">
                <a:lumMod val="5000"/>
                <a:lumOff val="95000"/>
                <a:alpha val="40000"/>
              </a:schemeClr>
            </a:gs>
            <a:gs pos="3000">
              <a:srgbClr val="FF7C05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9891</TotalTime>
  <Words>735</Words>
  <Application>Microsoft Office PowerPoint</Application>
  <PresentationFormat>宽屏</PresentationFormat>
  <Paragraphs>138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宋体</vt:lpstr>
      <vt:lpstr>微软雅黑</vt:lpstr>
      <vt:lpstr>Arial</vt:lpstr>
      <vt:lpstr>Arial Rounded MT 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潘冬远、张娉</dc:creator>
  <cp:lastModifiedBy>CSD SJTU</cp:lastModifiedBy>
  <cp:revision>417</cp:revision>
  <dcterms:created xsi:type="dcterms:W3CDTF">2019-01-23T14:14:04Z</dcterms:created>
  <dcterms:modified xsi:type="dcterms:W3CDTF">2023-08-19T15:54:40Z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